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94" r:id="rId3"/>
    <p:sldId id="269" r:id="rId4"/>
    <p:sldId id="300" r:id="rId5"/>
    <p:sldId id="301" r:id="rId6"/>
    <p:sldId id="306" r:id="rId7"/>
    <p:sldId id="277" r:id="rId8"/>
    <p:sldId id="307" r:id="rId9"/>
    <p:sldId id="282" r:id="rId10"/>
    <p:sldId id="308" r:id="rId11"/>
    <p:sldId id="302" r:id="rId12"/>
    <p:sldId id="303" r:id="rId13"/>
    <p:sldId id="305" r:id="rId14"/>
    <p:sldId id="271" r:id="rId15"/>
    <p:sldId id="285" r:id="rId16"/>
    <p:sldId id="287" r:id="rId17"/>
    <p:sldId id="268" r:id="rId18"/>
    <p:sldId id="284" r:id="rId19"/>
    <p:sldId id="289" r:id="rId20"/>
    <p:sldId id="296" r:id="rId21"/>
    <p:sldId id="291" r:id="rId22"/>
    <p:sldId id="292" r:id="rId23"/>
    <p:sldId id="261" r:id="rId24"/>
    <p:sldId id="280" r:id="rId25"/>
    <p:sldId id="297" r:id="rId26"/>
    <p:sldId id="288" r:id="rId27"/>
    <p:sldId id="298" r:id="rId28"/>
    <p:sldId id="295" r:id="rId29"/>
    <p:sldId id="299" r:id="rId30"/>
    <p:sldId id="293" r:id="rId31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light" panose="00000400000000000000" pitchFamily="2" charset="0"/>
      <p:regular r:id="rId38"/>
      <p:italic r:id="rId39"/>
    </p:embeddedFont>
    <p:embeddedFont>
      <p:font typeface="Montserrat light" panose="00000400000000000000" pitchFamily="2" charset="0"/>
      <p:regular r:id="rId38"/>
      <p:italic r:id="rId39"/>
    </p:embeddedFont>
    <p:embeddedFont>
      <p:font typeface="Montserrat Medium" panose="00000600000000000000" pitchFamily="2" charset="0"/>
      <p:regular r:id="rId40"/>
      <p:italic r:id="rId41"/>
    </p:embeddedFont>
    <p:embeddedFont>
      <p:font typeface="Montserrat SemiBold" panose="00000700000000000000" pitchFamily="2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208"/>
  </p:normalViewPr>
  <p:slideViewPr>
    <p:cSldViewPr snapToGrid="0" snapToObjects="1" showGuides="1">
      <p:cViewPr varScale="1">
        <p:scale>
          <a:sx n="154" d="100"/>
          <a:sy n="154" d="100"/>
        </p:scale>
        <p:origin x="2442" y="138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E2FB6-A751-4A6D-B771-306958BB2FD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EEB9B00-5269-4013-ADCC-1AFD4AB7916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Comprehensive Dataset</a:t>
          </a:r>
        </a:p>
      </dgm:t>
    </dgm:pt>
    <dgm:pt modelId="{2BAD2ED4-ACD0-42B1-9D0F-3E359BFFCC8B}" type="parTrans" cxnId="{C75FF978-62B9-4278-9764-A29B34803384}">
      <dgm:prSet/>
      <dgm:spPr/>
      <dgm:t>
        <a:bodyPr/>
        <a:lstStyle/>
        <a:p>
          <a:endParaRPr lang="en-GB"/>
        </a:p>
      </dgm:t>
    </dgm:pt>
    <dgm:pt modelId="{B556AB25-8F33-48F3-8FC7-9B176230170E}" type="sibTrans" cxnId="{C75FF978-62B9-4278-9764-A29B34803384}">
      <dgm:prSet/>
      <dgm:spPr/>
      <dgm:t>
        <a:bodyPr/>
        <a:lstStyle/>
        <a:p>
          <a:endParaRPr lang="en-GB"/>
        </a:p>
      </dgm:t>
    </dgm:pt>
    <dgm:pt modelId="{C48BB7F6-DD85-4DD5-85EA-79A40A09D3F1}" type="asst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dirty="0"/>
            <a:t>Data Integration</a:t>
          </a:r>
        </a:p>
      </dgm:t>
    </dgm:pt>
    <dgm:pt modelId="{82FF0D1E-CCD7-4477-A4AE-AB8A4BFF563B}" type="parTrans" cxnId="{939D753B-8685-4376-89DC-DCFF2ABC8F9A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F0336CA2-3574-413F-9866-DBC9FBC3A48E}" type="sibTrans" cxnId="{939D753B-8685-4376-89DC-DCFF2ABC8F9A}">
      <dgm:prSet/>
      <dgm:spPr/>
      <dgm:t>
        <a:bodyPr/>
        <a:lstStyle/>
        <a:p>
          <a:endParaRPr lang="en-GB"/>
        </a:p>
      </dgm:t>
    </dgm:pt>
    <dgm:pt modelId="{07B20018-DE22-430A-ADE8-DCC64E6E2E6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3271ED72-8F38-48D4-8CA1-F640B1FE70DD}" type="parTrans" cxnId="{CE3947FE-CD79-4868-9D07-905BBA1E2A1B}">
      <dgm:prSet/>
      <dgm:spPr/>
      <dgm:t>
        <a:bodyPr/>
        <a:lstStyle/>
        <a:p>
          <a:endParaRPr lang="en-GB"/>
        </a:p>
      </dgm:t>
    </dgm:pt>
    <dgm:pt modelId="{AB64316D-50FC-437E-A308-B8C70B8427CF}" type="sibTrans" cxnId="{CE3947FE-CD79-4868-9D07-905BBA1E2A1B}">
      <dgm:prSet/>
      <dgm:spPr/>
      <dgm:t>
        <a:bodyPr/>
        <a:lstStyle/>
        <a:p>
          <a:endParaRPr lang="en-GB"/>
        </a:p>
      </dgm:t>
    </dgm:pt>
    <dgm:pt modelId="{B01350B8-34CD-4B96-89CD-B5CFF6831AE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A1BD8B26-3536-47EF-85C2-A312BAA3D837}" type="parTrans" cxnId="{595B8614-174A-485F-8CE4-F5DCBC640091}">
      <dgm:prSet/>
      <dgm:spPr/>
      <dgm:t>
        <a:bodyPr/>
        <a:lstStyle/>
        <a:p>
          <a:endParaRPr lang="en-GB"/>
        </a:p>
      </dgm:t>
    </dgm:pt>
    <dgm:pt modelId="{EB5317BF-9AE6-49B7-B3C7-3ED5DCD29A78}" type="sibTrans" cxnId="{595B8614-174A-485F-8CE4-F5DCBC640091}">
      <dgm:prSet/>
      <dgm:spPr/>
      <dgm:t>
        <a:bodyPr/>
        <a:lstStyle/>
        <a:p>
          <a:endParaRPr lang="en-GB"/>
        </a:p>
      </dgm:t>
    </dgm:pt>
    <dgm:pt modelId="{D48736C1-B0C5-4C02-9445-4D29A4E55E6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Hospital Data</a:t>
          </a:r>
        </a:p>
      </dgm:t>
    </dgm:pt>
    <dgm:pt modelId="{E74BFC9A-84BC-427F-9295-16F0E2477959}" type="parTrans" cxnId="{A8B7A898-7371-49AE-BD53-5C65EB38387D}">
      <dgm:prSet/>
      <dgm:spPr/>
      <dgm:t>
        <a:bodyPr/>
        <a:lstStyle/>
        <a:p>
          <a:endParaRPr lang="en-GB"/>
        </a:p>
      </dgm:t>
    </dgm:pt>
    <dgm:pt modelId="{21622BD4-3532-4823-9638-4523015CE33C}" type="sibTrans" cxnId="{A8B7A898-7371-49AE-BD53-5C65EB38387D}">
      <dgm:prSet/>
      <dgm:spPr/>
      <dgm:t>
        <a:bodyPr/>
        <a:lstStyle/>
        <a:p>
          <a:endParaRPr lang="en-GB"/>
        </a:p>
      </dgm:t>
    </dgm:pt>
    <dgm:pt modelId="{0098CC66-4304-469B-8C8F-5456142965BF}" type="pres">
      <dgm:prSet presAssocID="{048E2FB6-A751-4A6D-B771-306958BB2F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0967BDF-93A8-4561-837A-1413B0DC2616}" type="pres">
      <dgm:prSet presAssocID="{BEEB9B00-5269-4013-ADCC-1AFD4AB79166}" presName="hierRoot1" presStyleCnt="0">
        <dgm:presLayoutVars>
          <dgm:hierBranch val="init"/>
        </dgm:presLayoutVars>
      </dgm:prSet>
      <dgm:spPr/>
    </dgm:pt>
    <dgm:pt modelId="{66955F22-7D73-4DCE-B333-E8844FDA425C}" type="pres">
      <dgm:prSet presAssocID="{BEEB9B00-5269-4013-ADCC-1AFD4AB79166}" presName="rootComposite1" presStyleCnt="0"/>
      <dgm:spPr/>
    </dgm:pt>
    <dgm:pt modelId="{6FEFE8D7-1C80-4BFF-93F0-4C9F6AE8ED57}" type="pres">
      <dgm:prSet presAssocID="{BEEB9B00-5269-4013-ADCC-1AFD4AB79166}" presName="rootText1" presStyleLbl="node0" presStyleIdx="0" presStyleCnt="1">
        <dgm:presLayoutVars>
          <dgm:chPref val="3"/>
        </dgm:presLayoutVars>
      </dgm:prSet>
      <dgm:spPr/>
    </dgm:pt>
    <dgm:pt modelId="{C6299AD2-A973-4EBE-A582-20EA011FBE01}" type="pres">
      <dgm:prSet presAssocID="{BEEB9B00-5269-4013-ADCC-1AFD4AB79166}" presName="rootConnector1" presStyleLbl="node1" presStyleIdx="0" presStyleCnt="0"/>
      <dgm:spPr/>
    </dgm:pt>
    <dgm:pt modelId="{982BD0C4-7C4B-4545-84B2-022983756223}" type="pres">
      <dgm:prSet presAssocID="{BEEB9B00-5269-4013-ADCC-1AFD4AB79166}" presName="hierChild2" presStyleCnt="0"/>
      <dgm:spPr/>
    </dgm:pt>
    <dgm:pt modelId="{26AE0A7B-2C6E-413A-86CC-8CBA44611786}" type="pres">
      <dgm:prSet presAssocID="{3271ED72-8F38-48D4-8CA1-F640B1FE70DD}" presName="Name37" presStyleLbl="parChTrans1D2" presStyleIdx="0" presStyleCnt="4"/>
      <dgm:spPr/>
    </dgm:pt>
    <dgm:pt modelId="{6FD18A57-F386-4B18-A372-203B7EB2FE04}" type="pres">
      <dgm:prSet presAssocID="{07B20018-DE22-430A-ADE8-DCC64E6E2E6F}" presName="hierRoot2" presStyleCnt="0">
        <dgm:presLayoutVars>
          <dgm:hierBranch val="init"/>
        </dgm:presLayoutVars>
      </dgm:prSet>
      <dgm:spPr/>
    </dgm:pt>
    <dgm:pt modelId="{17D28A34-6378-408E-BCDA-2D699340425F}" type="pres">
      <dgm:prSet presAssocID="{07B20018-DE22-430A-ADE8-DCC64E6E2E6F}" presName="rootComposite" presStyleCnt="0"/>
      <dgm:spPr/>
    </dgm:pt>
    <dgm:pt modelId="{13917845-91E6-4A9F-A2D9-715384F8E646}" type="pres">
      <dgm:prSet presAssocID="{07B20018-DE22-430A-ADE8-DCC64E6E2E6F}" presName="rootText" presStyleLbl="node2" presStyleIdx="0" presStyleCnt="3">
        <dgm:presLayoutVars>
          <dgm:chPref val="3"/>
        </dgm:presLayoutVars>
      </dgm:prSet>
      <dgm:spPr/>
    </dgm:pt>
    <dgm:pt modelId="{6D2BBC74-95C3-481A-A780-5D80471C8736}" type="pres">
      <dgm:prSet presAssocID="{07B20018-DE22-430A-ADE8-DCC64E6E2E6F}" presName="rootConnector" presStyleLbl="node2" presStyleIdx="0" presStyleCnt="3"/>
      <dgm:spPr/>
    </dgm:pt>
    <dgm:pt modelId="{B18DF4A2-8940-472D-91F7-894BE3BEF4ED}" type="pres">
      <dgm:prSet presAssocID="{07B20018-DE22-430A-ADE8-DCC64E6E2E6F}" presName="hierChild4" presStyleCnt="0"/>
      <dgm:spPr/>
    </dgm:pt>
    <dgm:pt modelId="{338E6C9A-286B-4683-9ADA-8D204E00C213}" type="pres">
      <dgm:prSet presAssocID="{07B20018-DE22-430A-ADE8-DCC64E6E2E6F}" presName="hierChild5" presStyleCnt="0"/>
      <dgm:spPr/>
    </dgm:pt>
    <dgm:pt modelId="{80DBAECD-7CF7-4528-A710-6941C23EBF9B}" type="pres">
      <dgm:prSet presAssocID="{A1BD8B26-3536-47EF-85C2-A312BAA3D837}" presName="Name37" presStyleLbl="parChTrans1D2" presStyleIdx="1" presStyleCnt="4"/>
      <dgm:spPr/>
    </dgm:pt>
    <dgm:pt modelId="{BAA755B4-B381-458B-95B3-2A939D5E4FC3}" type="pres">
      <dgm:prSet presAssocID="{B01350B8-34CD-4B96-89CD-B5CFF6831AE3}" presName="hierRoot2" presStyleCnt="0">
        <dgm:presLayoutVars>
          <dgm:hierBranch val="init"/>
        </dgm:presLayoutVars>
      </dgm:prSet>
      <dgm:spPr/>
    </dgm:pt>
    <dgm:pt modelId="{3A79B078-56C6-4B1D-9F2A-1C30B4137EDD}" type="pres">
      <dgm:prSet presAssocID="{B01350B8-34CD-4B96-89CD-B5CFF6831AE3}" presName="rootComposite" presStyleCnt="0"/>
      <dgm:spPr/>
    </dgm:pt>
    <dgm:pt modelId="{BCBF31D7-4778-4BE7-8BCA-74F204623361}" type="pres">
      <dgm:prSet presAssocID="{B01350B8-34CD-4B96-89CD-B5CFF6831AE3}" presName="rootText" presStyleLbl="node2" presStyleIdx="1" presStyleCnt="3">
        <dgm:presLayoutVars>
          <dgm:chPref val="3"/>
        </dgm:presLayoutVars>
      </dgm:prSet>
      <dgm:spPr/>
    </dgm:pt>
    <dgm:pt modelId="{E5846BAB-51AE-4A15-BCC8-0174F3D67795}" type="pres">
      <dgm:prSet presAssocID="{B01350B8-34CD-4B96-89CD-B5CFF6831AE3}" presName="rootConnector" presStyleLbl="node2" presStyleIdx="1" presStyleCnt="3"/>
      <dgm:spPr/>
    </dgm:pt>
    <dgm:pt modelId="{DECFA5FB-0B8B-43FB-ADD8-E1D0529797EB}" type="pres">
      <dgm:prSet presAssocID="{B01350B8-34CD-4B96-89CD-B5CFF6831AE3}" presName="hierChild4" presStyleCnt="0"/>
      <dgm:spPr/>
    </dgm:pt>
    <dgm:pt modelId="{14EA9B5D-F083-4552-B221-FD9D4274535E}" type="pres">
      <dgm:prSet presAssocID="{B01350B8-34CD-4B96-89CD-B5CFF6831AE3}" presName="hierChild5" presStyleCnt="0"/>
      <dgm:spPr/>
    </dgm:pt>
    <dgm:pt modelId="{F2DBD351-80A2-4A0F-88D3-610E5AD5A23A}" type="pres">
      <dgm:prSet presAssocID="{E74BFC9A-84BC-427F-9295-16F0E2477959}" presName="Name37" presStyleLbl="parChTrans1D2" presStyleIdx="2" presStyleCnt="4"/>
      <dgm:spPr/>
    </dgm:pt>
    <dgm:pt modelId="{0A3D895E-0E64-45E9-92A2-41E3BDFA1A7B}" type="pres">
      <dgm:prSet presAssocID="{D48736C1-B0C5-4C02-9445-4D29A4E55E62}" presName="hierRoot2" presStyleCnt="0">
        <dgm:presLayoutVars>
          <dgm:hierBranch val="init"/>
        </dgm:presLayoutVars>
      </dgm:prSet>
      <dgm:spPr/>
    </dgm:pt>
    <dgm:pt modelId="{BFDD1A24-7DB7-483B-BBCA-42476C318470}" type="pres">
      <dgm:prSet presAssocID="{D48736C1-B0C5-4C02-9445-4D29A4E55E62}" presName="rootComposite" presStyleCnt="0"/>
      <dgm:spPr/>
    </dgm:pt>
    <dgm:pt modelId="{A626D9E4-7666-4945-B8A5-F055DB890EF2}" type="pres">
      <dgm:prSet presAssocID="{D48736C1-B0C5-4C02-9445-4D29A4E55E62}" presName="rootText" presStyleLbl="node2" presStyleIdx="2" presStyleCnt="3">
        <dgm:presLayoutVars>
          <dgm:chPref val="3"/>
        </dgm:presLayoutVars>
      </dgm:prSet>
      <dgm:spPr/>
    </dgm:pt>
    <dgm:pt modelId="{F74BB4F1-5F01-41C9-98E4-76E4823770E0}" type="pres">
      <dgm:prSet presAssocID="{D48736C1-B0C5-4C02-9445-4D29A4E55E62}" presName="rootConnector" presStyleLbl="node2" presStyleIdx="2" presStyleCnt="3"/>
      <dgm:spPr/>
    </dgm:pt>
    <dgm:pt modelId="{364BCCED-E626-4907-92BD-A326EF739CE9}" type="pres">
      <dgm:prSet presAssocID="{D48736C1-B0C5-4C02-9445-4D29A4E55E62}" presName="hierChild4" presStyleCnt="0"/>
      <dgm:spPr/>
    </dgm:pt>
    <dgm:pt modelId="{D00F3FEF-90CB-480B-8C9E-EA5649B268B4}" type="pres">
      <dgm:prSet presAssocID="{D48736C1-B0C5-4C02-9445-4D29A4E55E62}" presName="hierChild5" presStyleCnt="0"/>
      <dgm:spPr/>
    </dgm:pt>
    <dgm:pt modelId="{85EB167B-1259-42AF-AFF2-0BEB72E4BE01}" type="pres">
      <dgm:prSet presAssocID="{BEEB9B00-5269-4013-ADCC-1AFD4AB79166}" presName="hierChild3" presStyleCnt="0"/>
      <dgm:spPr/>
    </dgm:pt>
    <dgm:pt modelId="{22833364-E6E7-4656-B014-353C699F6134}" type="pres">
      <dgm:prSet presAssocID="{82FF0D1E-CCD7-4477-A4AE-AB8A4BFF563B}" presName="Name111" presStyleLbl="parChTrans1D2" presStyleIdx="3" presStyleCnt="4"/>
      <dgm:spPr/>
    </dgm:pt>
    <dgm:pt modelId="{AD743F37-0901-4400-9CFE-E925A45DABAA}" type="pres">
      <dgm:prSet presAssocID="{C48BB7F6-DD85-4DD5-85EA-79A40A09D3F1}" presName="hierRoot3" presStyleCnt="0">
        <dgm:presLayoutVars>
          <dgm:hierBranch val="init"/>
        </dgm:presLayoutVars>
      </dgm:prSet>
      <dgm:spPr/>
    </dgm:pt>
    <dgm:pt modelId="{0721936B-9758-4FF9-B255-E509BE41AB47}" type="pres">
      <dgm:prSet presAssocID="{C48BB7F6-DD85-4DD5-85EA-79A40A09D3F1}" presName="rootComposite3" presStyleCnt="0"/>
      <dgm:spPr/>
    </dgm:pt>
    <dgm:pt modelId="{2917312A-7156-421B-9CC0-A36E70895C30}" type="pres">
      <dgm:prSet presAssocID="{C48BB7F6-DD85-4DD5-85EA-79A40A09D3F1}" presName="rootText3" presStyleLbl="asst1" presStyleIdx="0" presStyleCnt="1">
        <dgm:presLayoutVars>
          <dgm:chPref val="3"/>
        </dgm:presLayoutVars>
      </dgm:prSet>
      <dgm:spPr/>
    </dgm:pt>
    <dgm:pt modelId="{3B5ED8FA-32BF-4AA5-9C60-B76CD6457CCF}" type="pres">
      <dgm:prSet presAssocID="{C48BB7F6-DD85-4DD5-85EA-79A40A09D3F1}" presName="rootConnector3" presStyleLbl="asst1" presStyleIdx="0" presStyleCnt="1"/>
      <dgm:spPr/>
    </dgm:pt>
    <dgm:pt modelId="{92A49FCB-A344-4C94-B48E-DB0F3CED169D}" type="pres">
      <dgm:prSet presAssocID="{C48BB7F6-DD85-4DD5-85EA-79A40A09D3F1}" presName="hierChild6" presStyleCnt="0"/>
      <dgm:spPr/>
    </dgm:pt>
    <dgm:pt modelId="{34B09B3A-8190-46B5-9F9C-EC38F2C2301A}" type="pres">
      <dgm:prSet presAssocID="{C48BB7F6-DD85-4DD5-85EA-79A40A09D3F1}" presName="hierChild7" presStyleCnt="0"/>
      <dgm:spPr/>
    </dgm:pt>
  </dgm:ptLst>
  <dgm:cxnLst>
    <dgm:cxn modelId="{57B37010-1A62-4A82-B745-CECA49168D25}" type="presOf" srcId="{3271ED72-8F38-48D4-8CA1-F640B1FE70DD}" destId="{26AE0A7B-2C6E-413A-86CC-8CBA44611786}" srcOrd="0" destOrd="0" presId="urn:microsoft.com/office/officeart/2005/8/layout/orgChart1"/>
    <dgm:cxn modelId="{A1C6AE10-7CBC-484A-8A65-3819F80E3FBF}" type="presOf" srcId="{07B20018-DE22-430A-ADE8-DCC64E6E2E6F}" destId="{13917845-91E6-4A9F-A2D9-715384F8E646}" srcOrd="0" destOrd="0" presId="urn:microsoft.com/office/officeart/2005/8/layout/orgChart1"/>
    <dgm:cxn modelId="{595B8614-174A-485F-8CE4-F5DCBC640091}" srcId="{BEEB9B00-5269-4013-ADCC-1AFD4AB79166}" destId="{B01350B8-34CD-4B96-89CD-B5CFF6831AE3}" srcOrd="2" destOrd="0" parTransId="{A1BD8B26-3536-47EF-85C2-A312BAA3D837}" sibTransId="{EB5317BF-9AE6-49B7-B3C7-3ED5DCD29A78}"/>
    <dgm:cxn modelId="{61177836-DCAD-460B-9D7C-83E49104C270}" type="presOf" srcId="{A1BD8B26-3536-47EF-85C2-A312BAA3D837}" destId="{80DBAECD-7CF7-4528-A710-6941C23EBF9B}" srcOrd="0" destOrd="0" presId="urn:microsoft.com/office/officeart/2005/8/layout/orgChart1"/>
    <dgm:cxn modelId="{939D753B-8685-4376-89DC-DCFF2ABC8F9A}" srcId="{BEEB9B00-5269-4013-ADCC-1AFD4AB79166}" destId="{C48BB7F6-DD85-4DD5-85EA-79A40A09D3F1}" srcOrd="0" destOrd="0" parTransId="{82FF0D1E-CCD7-4477-A4AE-AB8A4BFF563B}" sibTransId="{F0336CA2-3574-413F-9866-DBC9FBC3A48E}"/>
    <dgm:cxn modelId="{4B43CE3F-F68A-4D30-8EC8-C6110F90FC5F}" type="presOf" srcId="{D48736C1-B0C5-4C02-9445-4D29A4E55E62}" destId="{A626D9E4-7666-4945-B8A5-F055DB890EF2}" srcOrd="0" destOrd="0" presId="urn:microsoft.com/office/officeart/2005/8/layout/orgChart1"/>
    <dgm:cxn modelId="{7026E444-77D6-410D-ABA7-30E6B35DB231}" type="presOf" srcId="{BEEB9B00-5269-4013-ADCC-1AFD4AB79166}" destId="{C6299AD2-A973-4EBE-A582-20EA011FBE01}" srcOrd="1" destOrd="0" presId="urn:microsoft.com/office/officeart/2005/8/layout/orgChart1"/>
    <dgm:cxn modelId="{76CDB165-6858-45B9-9425-088907331015}" type="presOf" srcId="{07B20018-DE22-430A-ADE8-DCC64E6E2E6F}" destId="{6D2BBC74-95C3-481A-A780-5D80471C8736}" srcOrd="1" destOrd="0" presId="urn:microsoft.com/office/officeart/2005/8/layout/orgChart1"/>
    <dgm:cxn modelId="{6341B447-8338-4606-9D30-F771BEE7EDAF}" type="presOf" srcId="{C48BB7F6-DD85-4DD5-85EA-79A40A09D3F1}" destId="{2917312A-7156-421B-9CC0-A36E70895C30}" srcOrd="0" destOrd="0" presId="urn:microsoft.com/office/officeart/2005/8/layout/orgChart1"/>
    <dgm:cxn modelId="{C75FF978-62B9-4278-9764-A29B34803384}" srcId="{048E2FB6-A751-4A6D-B771-306958BB2FDC}" destId="{BEEB9B00-5269-4013-ADCC-1AFD4AB79166}" srcOrd="0" destOrd="0" parTransId="{2BAD2ED4-ACD0-42B1-9D0F-3E359BFFCC8B}" sibTransId="{B556AB25-8F33-48F3-8FC7-9B176230170E}"/>
    <dgm:cxn modelId="{45BF6193-C88F-4CC8-AD30-4428FACBEE3A}" type="presOf" srcId="{B01350B8-34CD-4B96-89CD-B5CFF6831AE3}" destId="{BCBF31D7-4778-4BE7-8BCA-74F204623361}" srcOrd="0" destOrd="0" presId="urn:microsoft.com/office/officeart/2005/8/layout/orgChart1"/>
    <dgm:cxn modelId="{A8B7A898-7371-49AE-BD53-5C65EB38387D}" srcId="{BEEB9B00-5269-4013-ADCC-1AFD4AB79166}" destId="{D48736C1-B0C5-4C02-9445-4D29A4E55E62}" srcOrd="3" destOrd="0" parTransId="{E74BFC9A-84BC-427F-9295-16F0E2477959}" sibTransId="{21622BD4-3532-4823-9638-4523015CE33C}"/>
    <dgm:cxn modelId="{FAD2FDAF-34E7-4828-A287-2FABDF6DA4D2}" type="presOf" srcId="{D48736C1-B0C5-4C02-9445-4D29A4E55E62}" destId="{F74BB4F1-5F01-41C9-98E4-76E4823770E0}" srcOrd="1" destOrd="0" presId="urn:microsoft.com/office/officeart/2005/8/layout/orgChart1"/>
    <dgm:cxn modelId="{5BCCBBD5-8DC5-473F-B4FF-EE784D28ADEE}" type="presOf" srcId="{BEEB9B00-5269-4013-ADCC-1AFD4AB79166}" destId="{6FEFE8D7-1C80-4BFF-93F0-4C9F6AE8ED57}" srcOrd="0" destOrd="0" presId="urn:microsoft.com/office/officeart/2005/8/layout/orgChart1"/>
    <dgm:cxn modelId="{F22729DF-2C1A-4D73-8471-32570239498D}" type="presOf" srcId="{B01350B8-34CD-4B96-89CD-B5CFF6831AE3}" destId="{E5846BAB-51AE-4A15-BCC8-0174F3D67795}" srcOrd="1" destOrd="0" presId="urn:microsoft.com/office/officeart/2005/8/layout/orgChart1"/>
    <dgm:cxn modelId="{05E44CE2-AA2E-4EA0-A9EF-7891D0178BEA}" type="presOf" srcId="{048E2FB6-A751-4A6D-B771-306958BB2FDC}" destId="{0098CC66-4304-469B-8C8F-5456142965BF}" srcOrd="0" destOrd="0" presId="urn:microsoft.com/office/officeart/2005/8/layout/orgChart1"/>
    <dgm:cxn modelId="{7C0133F1-99BB-4B34-AD41-BE1E039973EA}" type="presOf" srcId="{E74BFC9A-84BC-427F-9295-16F0E2477959}" destId="{F2DBD351-80A2-4A0F-88D3-610E5AD5A23A}" srcOrd="0" destOrd="0" presId="urn:microsoft.com/office/officeart/2005/8/layout/orgChart1"/>
    <dgm:cxn modelId="{CE3947FE-CD79-4868-9D07-905BBA1E2A1B}" srcId="{BEEB9B00-5269-4013-ADCC-1AFD4AB79166}" destId="{07B20018-DE22-430A-ADE8-DCC64E6E2E6F}" srcOrd="1" destOrd="0" parTransId="{3271ED72-8F38-48D4-8CA1-F640B1FE70DD}" sibTransId="{AB64316D-50FC-437E-A308-B8C70B8427CF}"/>
    <dgm:cxn modelId="{1A31B6FE-1436-47B1-BCAD-B2EFC1F16BD1}" type="presOf" srcId="{82FF0D1E-CCD7-4477-A4AE-AB8A4BFF563B}" destId="{22833364-E6E7-4656-B014-353C699F6134}" srcOrd="0" destOrd="0" presId="urn:microsoft.com/office/officeart/2005/8/layout/orgChart1"/>
    <dgm:cxn modelId="{8F050CFF-8765-4FEB-ABE0-CEEEC9F72BA4}" type="presOf" srcId="{C48BB7F6-DD85-4DD5-85EA-79A40A09D3F1}" destId="{3B5ED8FA-32BF-4AA5-9C60-B76CD6457CCF}" srcOrd="1" destOrd="0" presId="urn:microsoft.com/office/officeart/2005/8/layout/orgChart1"/>
    <dgm:cxn modelId="{852A9BF4-B5E6-4CAD-8B62-F6B10092BD77}" type="presParOf" srcId="{0098CC66-4304-469B-8C8F-5456142965BF}" destId="{B0967BDF-93A8-4561-837A-1413B0DC2616}" srcOrd="0" destOrd="0" presId="urn:microsoft.com/office/officeart/2005/8/layout/orgChart1"/>
    <dgm:cxn modelId="{29863D55-84F7-49AE-AE07-99F63031EACB}" type="presParOf" srcId="{B0967BDF-93A8-4561-837A-1413B0DC2616}" destId="{66955F22-7D73-4DCE-B333-E8844FDA425C}" srcOrd="0" destOrd="0" presId="urn:microsoft.com/office/officeart/2005/8/layout/orgChart1"/>
    <dgm:cxn modelId="{F0460766-5A9F-4316-A575-88FBA2EEE15A}" type="presParOf" srcId="{66955F22-7D73-4DCE-B333-E8844FDA425C}" destId="{6FEFE8D7-1C80-4BFF-93F0-4C9F6AE8ED57}" srcOrd="0" destOrd="0" presId="urn:microsoft.com/office/officeart/2005/8/layout/orgChart1"/>
    <dgm:cxn modelId="{7056ED83-D850-4437-8E46-52C7E1AC808B}" type="presParOf" srcId="{66955F22-7D73-4DCE-B333-E8844FDA425C}" destId="{C6299AD2-A973-4EBE-A582-20EA011FBE01}" srcOrd="1" destOrd="0" presId="urn:microsoft.com/office/officeart/2005/8/layout/orgChart1"/>
    <dgm:cxn modelId="{993A5058-5E5C-4B0E-BC54-B40B2B1A88EA}" type="presParOf" srcId="{B0967BDF-93A8-4561-837A-1413B0DC2616}" destId="{982BD0C4-7C4B-4545-84B2-022983756223}" srcOrd="1" destOrd="0" presId="urn:microsoft.com/office/officeart/2005/8/layout/orgChart1"/>
    <dgm:cxn modelId="{92FC292D-9D66-40F1-873D-88E8D35E3AED}" type="presParOf" srcId="{982BD0C4-7C4B-4545-84B2-022983756223}" destId="{26AE0A7B-2C6E-413A-86CC-8CBA44611786}" srcOrd="0" destOrd="0" presId="urn:microsoft.com/office/officeart/2005/8/layout/orgChart1"/>
    <dgm:cxn modelId="{A79FC8C3-3184-4434-9D66-140082478181}" type="presParOf" srcId="{982BD0C4-7C4B-4545-84B2-022983756223}" destId="{6FD18A57-F386-4B18-A372-203B7EB2FE04}" srcOrd="1" destOrd="0" presId="urn:microsoft.com/office/officeart/2005/8/layout/orgChart1"/>
    <dgm:cxn modelId="{5E793F15-D79A-4526-A96D-BD10B2E0D6ED}" type="presParOf" srcId="{6FD18A57-F386-4B18-A372-203B7EB2FE04}" destId="{17D28A34-6378-408E-BCDA-2D699340425F}" srcOrd="0" destOrd="0" presId="urn:microsoft.com/office/officeart/2005/8/layout/orgChart1"/>
    <dgm:cxn modelId="{21393EBA-2DCD-408E-8777-CEB12E8FBFAD}" type="presParOf" srcId="{17D28A34-6378-408E-BCDA-2D699340425F}" destId="{13917845-91E6-4A9F-A2D9-715384F8E646}" srcOrd="0" destOrd="0" presId="urn:microsoft.com/office/officeart/2005/8/layout/orgChart1"/>
    <dgm:cxn modelId="{4FC05A41-258E-42D3-8F31-3E611B4C6F2A}" type="presParOf" srcId="{17D28A34-6378-408E-BCDA-2D699340425F}" destId="{6D2BBC74-95C3-481A-A780-5D80471C8736}" srcOrd="1" destOrd="0" presId="urn:microsoft.com/office/officeart/2005/8/layout/orgChart1"/>
    <dgm:cxn modelId="{06B410F6-AC84-4C83-BD3D-15CDFF529232}" type="presParOf" srcId="{6FD18A57-F386-4B18-A372-203B7EB2FE04}" destId="{B18DF4A2-8940-472D-91F7-894BE3BEF4ED}" srcOrd="1" destOrd="0" presId="urn:microsoft.com/office/officeart/2005/8/layout/orgChart1"/>
    <dgm:cxn modelId="{8B4562AB-1BED-475C-A35D-3607E097E539}" type="presParOf" srcId="{6FD18A57-F386-4B18-A372-203B7EB2FE04}" destId="{338E6C9A-286B-4683-9ADA-8D204E00C213}" srcOrd="2" destOrd="0" presId="urn:microsoft.com/office/officeart/2005/8/layout/orgChart1"/>
    <dgm:cxn modelId="{CCFA2873-DD66-4D5F-AD96-2F1DE1F0BC41}" type="presParOf" srcId="{982BD0C4-7C4B-4545-84B2-022983756223}" destId="{80DBAECD-7CF7-4528-A710-6941C23EBF9B}" srcOrd="2" destOrd="0" presId="urn:microsoft.com/office/officeart/2005/8/layout/orgChart1"/>
    <dgm:cxn modelId="{A1E86DFD-0C98-4C15-9314-F014025581DF}" type="presParOf" srcId="{982BD0C4-7C4B-4545-84B2-022983756223}" destId="{BAA755B4-B381-458B-95B3-2A939D5E4FC3}" srcOrd="3" destOrd="0" presId="urn:microsoft.com/office/officeart/2005/8/layout/orgChart1"/>
    <dgm:cxn modelId="{6942FF86-727F-4A80-858F-D846B712E1C8}" type="presParOf" srcId="{BAA755B4-B381-458B-95B3-2A939D5E4FC3}" destId="{3A79B078-56C6-4B1D-9F2A-1C30B4137EDD}" srcOrd="0" destOrd="0" presId="urn:microsoft.com/office/officeart/2005/8/layout/orgChart1"/>
    <dgm:cxn modelId="{9876AF1F-42BD-4572-8105-7A263F893E6B}" type="presParOf" srcId="{3A79B078-56C6-4B1D-9F2A-1C30B4137EDD}" destId="{BCBF31D7-4778-4BE7-8BCA-74F204623361}" srcOrd="0" destOrd="0" presId="urn:microsoft.com/office/officeart/2005/8/layout/orgChart1"/>
    <dgm:cxn modelId="{8CBADD5C-332D-405D-AE3E-2F8DD89919C9}" type="presParOf" srcId="{3A79B078-56C6-4B1D-9F2A-1C30B4137EDD}" destId="{E5846BAB-51AE-4A15-BCC8-0174F3D67795}" srcOrd="1" destOrd="0" presId="urn:microsoft.com/office/officeart/2005/8/layout/orgChart1"/>
    <dgm:cxn modelId="{CBDDB035-6E68-4789-93A3-48FC94C946D2}" type="presParOf" srcId="{BAA755B4-B381-458B-95B3-2A939D5E4FC3}" destId="{DECFA5FB-0B8B-43FB-ADD8-E1D0529797EB}" srcOrd="1" destOrd="0" presId="urn:microsoft.com/office/officeart/2005/8/layout/orgChart1"/>
    <dgm:cxn modelId="{D7E0D23E-FFA9-406B-94BA-28D69F1DF910}" type="presParOf" srcId="{BAA755B4-B381-458B-95B3-2A939D5E4FC3}" destId="{14EA9B5D-F083-4552-B221-FD9D4274535E}" srcOrd="2" destOrd="0" presId="urn:microsoft.com/office/officeart/2005/8/layout/orgChart1"/>
    <dgm:cxn modelId="{57A6FB83-8DD9-47AC-AFD1-70498A56561B}" type="presParOf" srcId="{982BD0C4-7C4B-4545-84B2-022983756223}" destId="{F2DBD351-80A2-4A0F-88D3-610E5AD5A23A}" srcOrd="4" destOrd="0" presId="urn:microsoft.com/office/officeart/2005/8/layout/orgChart1"/>
    <dgm:cxn modelId="{D8CC23FF-3CBB-40BC-BA14-64A05481AE3E}" type="presParOf" srcId="{982BD0C4-7C4B-4545-84B2-022983756223}" destId="{0A3D895E-0E64-45E9-92A2-41E3BDFA1A7B}" srcOrd="5" destOrd="0" presId="urn:microsoft.com/office/officeart/2005/8/layout/orgChart1"/>
    <dgm:cxn modelId="{88CD4CBA-5F26-4064-A98D-57DA0297CBBD}" type="presParOf" srcId="{0A3D895E-0E64-45E9-92A2-41E3BDFA1A7B}" destId="{BFDD1A24-7DB7-483B-BBCA-42476C318470}" srcOrd="0" destOrd="0" presId="urn:microsoft.com/office/officeart/2005/8/layout/orgChart1"/>
    <dgm:cxn modelId="{B6F779E5-E147-4A63-B4C6-2FB782DBCCA4}" type="presParOf" srcId="{BFDD1A24-7DB7-483B-BBCA-42476C318470}" destId="{A626D9E4-7666-4945-B8A5-F055DB890EF2}" srcOrd="0" destOrd="0" presId="urn:microsoft.com/office/officeart/2005/8/layout/orgChart1"/>
    <dgm:cxn modelId="{7E676E45-AAE2-4E59-88CC-B14816885246}" type="presParOf" srcId="{BFDD1A24-7DB7-483B-BBCA-42476C318470}" destId="{F74BB4F1-5F01-41C9-98E4-76E4823770E0}" srcOrd="1" destOrd="0" presId="urn:microsoft.com/office/officeart/2005/8/layout/orgChart1"/>
    <dgm:cxn modelId="{A0B99369-9361-4FFF-A906-5760608AB8E0}" type="presParOf" srcId="{0A3D895E-0E64-45E9-92A2-41E3BDFA1A7B}" destId="{364BCCED-E626-4907-92BD-A326EF739CE9}" srcOrd="1" destOrd="0" presId="urn:microsoft.com/office/officeart/2005/8/layout/orgChart1"/>
    <dgm:cxn modelId="{4C910867-8FB1-4B94-8DC8-CE3454E03526}" type="presParOf" srcId="{0A3D895E-0E64-45E9-92A2-41E3BDFA1A7B}" destId="{D00F3FEF-90CB-480B-8C9E-EA5649B268B4}" srcOrd="2" destOrd="0" presId="urn:microsoft.com/office/officeart/2005/8/layout/orgChart1"/>
    <dgm:cxn modelId="{C8EAE0DE-2521-4B6A-9407-17143A8A9379}" type="presParOf" srcId="{B0967BDF-93A8-4561-837A-1413B0DC2616}" destId="{85EB167B-1259-42AF-AFF2-0BEB72E4BE01}" srcOrd="2" destOrd="0" presId="urn:microsoft.com/office/officeart/2005/8/layout/orgChart1"/>
    <dgm:cxn modelId="{E682BCD1-80C7-4D5F-B53F-A78809D16D13}" type="presParOf" srcId="{85EB167B-1259-42AF-AFF2-0BEB72E4BE01}" destId="{22833364-E6E7-4656-B014-353C699F6134}" srcOrd="0" destOrd="0" presId="urn:microsoft.com/office/officeart/2005/8/layout/orgChart1"/>
    <dgm:cxn modelId="{F4D0F7E2-8F97-432D-94A1-6D706EDF787A}" type="presParOf" srcId="{85EB167B-1259-42AF-AFF2-0BEB72E4BE01}" destId="{AD743F37-0901-4400-9CFE-E925A45DABAA}" srcOrd="1" destOrd="0" presId="urn:microsoft.com/office/officeart/2005/8/layout/orgChart1"/>
    <dgm:cxn modelId="{B0FE5399-6CAC-45E1-8F09-6C3BCB1404E8}" type="presParOf" srcId="{AD743F37-0901-4400-9CFE-E925A45DABAA}" destId="{0721936B-9758-4FF9-B255-E509BE41AB47}" srcOrd="0" destOrd="0" presId="urn:microsoft.com/office/officeart/2005/8/layout/orgChart1"/>
    <dgm:cxn modelId="{B2CA6216-8C14-425F-A667-42B80D751BDB}" type="presParOf" srcId="{0721936B-9758-4FF9-B255-E509BE41AB47}" destId="{2917312A-7156-421B-9CC0-A36E70895C30}" srcOrd="0" destOrd="0" presId="urn:microsoft.com/office/officeart/2005/8/layout/orgChart1"/>
    <dgm:cxn modelId="{7C932FBB-FFBB-47B3-B4C6-3B1ED9FD30E3}" type="presParOf" srcId="{0721936B-9758-4FF9-B255-E509BE41AB47}" destId="{3B5ED8FA-32BF-4AA5-9C60-B76CD6457CCF}" srcOrd="1" destOrd="0" presId="urn:microsoft.com/office/officeart/2005/8/layout/orgChart1"/>
    <dgm:cxn modelId="{4353E11B-523C-427D-A930-C7AC78699A65}" type="presParOf" srcId="{AD743F37-0901-4400-9CFE-E925A45DABAA}" destId="{92A49FCB-A344-4C94-B48E-DB0F3CED169D}" srcOrd="1" destOrd="0" presId="urn:microsoft.com/office/officeart/2005/8/layout/orgChart1"/>
    <dgm:cxn modelId="{481817F1-AA9D-46E2-879A-43C2795E4734}" type="presParOf" srcId="{AD743F37-0901-4400-9CFE-E925A45DABAA}" destId="{34B09B3A-8190-46B5-9F9C-EC38F2C230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 bwMode="white"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 bwMode="white"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 bwMode="white"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 bwMode="white"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 bwMode="white"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 bwMode="white"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 bwMode="white"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 bwMode="white"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 bwMode="white"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 bwMode="white"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 bwMode="white"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 bwMode="white"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33364-E6E7-4656-B014-353C699F6134}">
      <dsp:nvSpPr>
        <dsp:cNvPr id="0" name=""/>
        <dsp:cNvSpPr/>
      </dsp:nvSpPr>
      <dsp:spPr>
        <a:xfrm>
          <a:off x="2294532" y="903534"/>
          <a:ext cx="150088" cy="657528"/>
        </a:xfrm>
        <a:custGeom>
          <a:avLst/>
          <a:gdLst/>
          <a:ahLst/>
          <a:cxnLst/>
          <a:rect l="0" t="0" r="0" b="0"/>
          <a:pathLst>
            <a:path>
              <a:moveTo>
                <a:pt x="150088" y="0"/>
              </a:moveTo>
              <a:lnTo>
                <a:pt x="150088" y="657528"/>
              </a:lnTo>
              <a:lnTo>
                <a:pt x="0" y="657528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BD351-80A2-4A0F-88D3-610E5AD5A23A}">
      <dsp:nvSpPr>
        <dsp:cNvPr id="0" name=""/>
        <dsp:cNvSpPr/>
      </dsp:nvSpPr>
      <dsp:spPr>
        <a:xfrm>
          <a:off x="2444620" y="903534"/>
          <a:ext cx="1729586" cy="1315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4969"/>
              </a:lnTo>
              <a:lnTo>
                <a:pt x="1729586" y="1164969"/>
              </a:lnTo>
              <a:lnTo>
                <a:pt x="1729586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BAECD-7CF7-4528-A710-6941C23EBF9B}">
      <dsp:nvSpPr>
        <dsp:cNvPr id="0" name=""/>
        <dsp:cNvSpPr/>
      </dsp:nvSpPr>
      <dsp:spPr>
        <a:xfrm>
          <a:off x="2398900" y="903534"/>
          <a:ext cx="91440" cy="13150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E0A7B-2C6E-413A-86CC-8CBA44611786}">
      <dsp:nvSpPr>
        <dsp:cNvPr id="0" name=""/>
        <dsp:cNvSpPr/>
      </dsp:nvSpPr>
      <dsp:spPr>
        <a:xfrm>
          <a:off x="715033" y="903534"/>
          <a:ext cx="1729586" cy="1315057"/>
        </a:xfrm>
        <a:custGeom>
          <a:avLst/>
          <a:gdLst/>
          <a:ahLst/>
          <a:cxnLst/>
          <a:rect l="0" t="0" r="0" b="0"/>
          <a:pathLst>
            <a:path>
              <a:moveTo>
                <a:pt x="1729586" y="0"/>
              </a:moveTo>
              <a:lnTo>
                <a:pt x="1729586" y="1164969"/>
              </a:lnTo>
              <a:lnTo>
                <a:pt x="0" y="1164969"/>
              </a:lnTo>
              <a:lnTo>
                <a:pt x="0" y="1315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FE8D7-1C80-4BFF-93F0-4C9F6AE8ED57}">
      <dsp:nvSpPr>
        <dsp:cNvPr id="0" name=""/>
        <dsp:cNvSpPr/>
      </dsp:nvSpPr>
      <dsp:spPr>
        <a:xfrm>
          <a:off x="1729915" y="188829"/>
          <a:ext cx="1429410" cy="71470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Comprehensive Dataset</a:t>
          </a:r>
        </a:p>
      </dsp:txBody>
      <dsp:txXfrm>
        <a:off x="1729915" y="188829"/>
        <a:ext cx="1429410" cy="714705"/>
      </dsp:txXfrm>
    </dsp:sp>
    <dsp:sp modelId="{13917845-91E6-4A9F-A2D9-715384F8E646}">
      <dsp:nvSpPr>
        <dsp:cNvPr id="0" name=""/>
        <dsp:cNvSpPr/>
      </dsp:nvSpPr>
      <dsp:spPr>
        <a:xfrm>
          <a:off x="328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328" y="2218592"/>
        <a:ext cx="1429410" cy="714705"/>
      </dsp:txXfrm>
    </dsp:sp>
    <dsp:sp modelId="{BCBF31D7-4778-4BE7-8BCA-74F204623361}">
      <dsp:nvSpPr>
        <dsp:cNvPr id="0" name=""/>
        <dsp:cNvSpPr/>
      </dsp:nvSpPr>
      <dsp:spPr>
        <a:xfrm>
          <a:off x="1729915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1729915" y="2218592"/>
        <a:ext cx="1429410" cy="714705"/>
      </dsp:txXfrm>
    </dsp:sp>
    <dsp:sp modelId="{A626D9E4-7666-4945-B8A5-F055DB890EF2}">
      <dsp:nvSpPr>
        <dsp:cNvPr id="0" name=""/>
        <dsp:cNvSpPr/>
      </dsp:nvSpPr>
      <dsp:spPr>
        <a:xfrm>
          <a:off x="3459502" y="2218592"/>
          <a:ext cx="1429410" cy="71470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Hospital Data</a:t>
          </a:r>
        </a:p>
      </dsp:txBody>
      <dsp:txXfrm>
        <a:off x="3459502" y="2218592"/>
        <a:ext cx="1429410" cy="714705"/>
      </dsp:txXfrm>
    </dsp:sp>
    <dsp:sp modelId="{2917312A-7156-421B-9CC0-A36E70895C30}">
      <dsp:nvSpPr>
        <dsp:cNvPr id="0" name=""/>
        <dsp:cNvSpPr/>
      </dsp:nvSpPr>
      <dsp:spPr>
        <a:xfrm>
          <a:off x="865121" y="1203710"/>
          <a:ext cx="1429410" cy="714705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Data Integration</a:t>
          </a:r>
        </a:p>
      </dsp:txBody>
      <dsp:txXfrm>
        <a:off x="865121" y="1203710"/>
        <a:ext cx="1429410" cy="714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 bwMode="white"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 bwMode="white"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 bwMode="white"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 bwMode="white"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 bwMode="white"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 bwMode="white"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 bwMode="white"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 bwMode="white"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 bwMode="white"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 bwMode="white"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 bwMode="white"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 bwMode="white"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5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3D754-D9CA-BC53-7B9C-CE5889B2F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5688E6E-3D1D-987D-CF7F-B94EC4CCFE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13143" y="1249524"/>
            <a:ext cx="3317713" cy="480131"/>
          </a:xfrm>
        </p:spPr>
        <p:txBody>
          <a:bodyPr/>
          <a:lstStyle/>
          <a:p>
            <a:r>
              <a:rPr lang="es-ES" sz="2800" dirty="0">
                <a:solidFill>
                  <a:schemeClr val="bg2">
                    <a:lumMod val="75000"/>
                  </a:schemeClr>
                </a:solidFill>
              </a:rPr>
              <a:t>Data </a:t>
            </a:r>
            <a:r>
              <a:rPr lang="es-ES" sz="2800" dirty="0" err="1">
                <a:solidFill>
                  <a:schemeClr val="bg2">
                    <a:lumMod val="75000"/>
                  </a:schemeClr>
                </a:solidFill>
              </a:rPr>
              <a:t>Integration</a:t>
            </a:r>
            <a:endParaRPr lang="es-E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512157-A20F-AAA6-C46E-67CBCE3D85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03302" y="2048352"/>
            <a:ext cx="2209842" cy="674031"/>
          </a:xfrm>
        </p:spPr>
        <p:txBody>
          <a:bodyPr/>
          <a:lstStyle/>
          <a:p>
            <a:r>
              <a:rPr lang="es-ES" dirty="0"/>
              <a:t>More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sum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parts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5F1C6A-B21B-9AD2-9DD2-8F4AADC13E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3301" y="2749844"/>
            <a:ext cx="2978673" cy="3203087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 err="1"/>
              <a:t>Understanding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data </a:t>
            </a:r>
            <a:r>
              <a:rPr lang="es-ES" dirty="0"/>
              <a:t>and </a:t>
            </a:r>
            <a:r>
              <a:rPr lang="es-ES" dirty="0" err="1"/>
              <a:t>creating</a:t>
            </a:r>
            <a:r>
              <a:rPr lang="es-ES" dirty="0"/>
              <a:t> comprehensive </a:t>
            </a:r>
            <a:r>
              <a:rPr lang="es-ES" dirty="0" err="1"/>
              <a:t>metadata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 err="1"/>
              <a:t>Reconciling</a:t>
            </a:r>
            <a:r>
              <a:rPr lang="es-ES" b="1" dirty="0"/>
              <a:t> </a:t>
            </a:r>
            <a:r>
              <a:rPr lang="es-ES" b="1" dirty="0" err="1"/>
              <a:t>instances</a:t>
            </a:r>
            <a:r>
              <a:rPr lang="es-ES" b="1" dirty="0"/>
              <a:t> and </a:t>
            </a:r>
            <a:r>
              <a:rPr lang="es-ES" b="1" dirty="0" err="1"/>
              <a:t>features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link </a:t>
            </a:r>
            <a:r>
              <a:rPr lang="es-ES" dirty="0" err="1"/>
              <a:t>all</a:t>
            </a:r>
            <a:r>
              <a:rPr lang="es-ES" dirty="0"/>
              <a:t> data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accross</a:t>
            </a:r>
            <a:r>
              <a:rPr lang="es-ES" dirty="0"/>
              <a:t> data </a:t>
            </a:r>
            <a:r>
              <a:rPr lang="es-ES" dirty="0" err="1"/>
              <a:t>sources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 err="1"/>
              <a:t>Consolidating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files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single </a:t>
            </a:r>
            <a:r>
              <a:rPr lang="es-ES" dirty="0" err="1"/>
              <a:t>dataset</a:t>
            </a: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 err="1"/>
              <a:t>Selectively</a:t>
            </a:r>
            <a:r>
              <a:rPr lang="es-ES" b="1" dirty="0"/>
              <a:t> </a:t>
            </a:r>
            <a:r>
              <a:rPr lang="es-ES" b="1" dirty="0" err="1"/>
              <a:t>filtering</a:t>
            </a:r>
            <a:r>
              <a:rPr lang="es-ES" b="1" dirty="0"/>
              <a:t> </a:t>
            </a:r>
            <a:r>
              <a:rPr lang="es-ES" dirty="0"/>
              <a:t>data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unnecessary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1" dirty="0" err="1"/>
              <a:t>Augmenting</a:t>
            </a:r>
            <a:r>
              <a:rPr lang="es-ES" b="1" dirty="0"/>
              <a:t> data </a:t>
            </a:r>
            <a:r>
              <a:rPr lang="es-ES" b="1" dirty="0" err="1"/>
              <a:t>privacy</a:t>
            </a:r>
            <a:r>
              <a:rPr lang="es-ES" b="1" dirty="0"/>
              <a:t> </a:t>
            </a:r>
            <a:r>
              <a:rPr lang="es-ES" dirty="0" err="1"/>
              <a:t>through</a:t>
            </a:r>
            <a:r>
              <a:rPr lang="es-ES" dirty="0"/>
              <a:t> a </a:t>
            </a:r>
            <a:r>
              <a:rPr lang="es-ES" dirty="0" err="1"/>
              <a:t>multi-layered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b="1" dirty="0"/>
              <a:t> </a:t>
            </a:r>
          </a:p>
          <a:p>
            <a:endParaRPr lang="es-ES" dirty="0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DCC66D77-1E00-B711-4C00-D9C964587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110859"/>
              </p:ext>
            </p:extLst>
          </p:nvPr>
        </p:nvGraphicFramePr>
        <p:xfrm>
          <a:off x="3837992" y="2413517"/>
          <a:ext cx="4889241" cy="312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71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F985D-322F-0540-C24B-B34F9565BAFD}"/>
              </a:ext>
            </a:extLst>
          </p:cNvPr>
          <p:cNvSpPr txBox="1"/>
          <p:nvPr/>
        </p:nvSpPr>
        <p:spPr>
          <a:xfrm>
            <a:off x="2071396" y="1105929"/>
            <a:ext cx="5001208" cy="707886"/>
          </a:xfrm>
          <a:prstGeom prst="rect">
            <a:avLst/>
          </a:prstGeom>
          <a:solidFill>
            <a:srgbClr val="F7F7F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CONTENT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sp>
          <p:nvSpPr>
            <p:cNvPr id="42" name="Elipse 41"/>
            <p:cNvSpPr/>
            <p:nvPr/>
          </p:nvSpPr>
          <p:spPr>
            <a:xfrm rot="16200000">
              <a:off x="1504859" y="2120713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Elipse 37"/>
            <p:cNvSpPr/>
            <p:nvPr/>
          </p:nvSpPr>
          <p:spPr>
            <a:xfrm rot="16200000">
              <a:off x="4851311" y="2074962"/>
              <a:ext cx="590795" cy="590795"/>
            </a:xfrm>
            <a:prstGeom prst="ellipse">
              <a:avLst/>
            </a:prstGeom>
            <a:solidFill>
              <a:srgbClr val="07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/>
            <p:cNvSpPr/>
            <p:nvPr/>
          </p:nvSpPr>
          <p:spPr>
            <a:xfrm rot="16200000">
              <a:off x="6583637" y="2068639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Elipse 31"/>
            <p:cNvSpPr/>
            <p:nvPr/>
          </p:nvSpPr>
          <p:spPr>
            <a:xfrm rot="16200000">
              <a:off x="3219929" y="2120713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pic>
        <p:nvPicPr>
          <p:cNvPr id="3" name="Graphic 2" descr="Medicine with solid fill">
            <a:extLst>
              <a:ext uri="{FF2B5EF4-FFF2-40B4-BE49-F238E27FC236}">
                <a16:creationId xmlns:a16="http://schemas.microsoft.com/office/drawing/2014/main" id="{E7458411-3DE0-1568-131A-C0B24890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818" y="2421139"/>
            <a:ext cx="598750" cy="598750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714F874B-521C-E49A-B44F-FFC4D58D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466" y="2359698"/>
            <a:ext cx="600202" cy="600202"/>
          </a:xfrm>
          <a:prstGeom prst="rect">
            <a:avLst/>
          </a:prstGeom>
        </p:spPr>
      </p:pic>
      <p:pic>
        <p:nvPicPr>
          <p:cNvPr id="7" name="Graphic 6" descr="Needle with solid fill">
            <a:extLst>
              <a:ext uri="{FF2B5EF4-FFF2-40B4-BE49-F238E27FC236}">
                <a16:creationId xmlns:a16="http://schemas.microsoft.com/office/drawing/2014/main" id="{9DB63911-EEF5-9396-8530-6F242A4FB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4517" y="2405122"/>
            <a:ext cx="515326" cy="515326"/>
          </a:xfrm>
          <a:prstGeom prst="rect">
            <a:avLst/>
          </a:prstGeom>
        </p:spPr>
      </p:pic>
      <p:pic>
        <p:nvPicPr>
          <p:cNvPr id="9" name="Graphic 8" descr="Sleep with solid fill">
            <a:extLst>
              <a:ext uri="{FF2B5EF4-FFF2-40B4-BE49-F238E27FC236}">
                <a16:creationId xmlns:a16="http://schemas.microsoft.com/office/drawing/2014/main" id="{02FEEC13-59A0-95F0-4DB5-8F0626314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9825" y="2450590"/>
            <a:ext cx="527602" cy="527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1335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5598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25" name="SmartArt Placeholder 24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DFA2-5C3F-2C5E-F70F-201A19E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80B716B-6E26-A215-CA69-FB40F0C298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D4D04E1-C92E-7C78-A6EF-3339C8D0B1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313932"/>
          </a:xfrm>
        </p:spPr>
        <p:txBody>
          <a:bodyPr/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A plan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lives</a:t>
            </a:r>
            <a:endParaRPr lang="es-E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796EB-ABD5-E4BD-01C7-D6AD19264C0E}"/>
              </a:ext>
            </a:extLst>
          </p:cNvPr>
          <p:cNvSpPr/>
          <p:nvPr/>
        </p:nvSpPr>
        <p:spPr>
          <a:xfrm rot="16200000">
            <a:off x="2651343" y="277720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734491B-2DAE-810B-BD9B-15ADC92370E2}"/>
              </a:ext>
            </a:extLst>
          </p:cNvPr>
          <p:cNvSpPr/>
          <p:nvPr/>
        </p:nvSpPr>
        <p:spPr>
          <a:xfrm rot="16200000">
            <a:off x="2671938" y="4721033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564A47D-4203-07BB-0EAA-881C62F5AE11}"/>
              </a:ext>
            </a:extLst>
          </p:cNvPr>
          <p:cNvSpPr/>
          <p:nvPr/>
        </p:nvSpPr>
        <p:spPr>
          <a:xfrm rot="16200000">
            <a:off x="6074606" y="3778083"/>
            <a:ext cx="590795" cy="59079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845A679C-ECE4-666B-0235-0C5D0217CB03}"/>
              </a:ext>
            </a:extLst>
          </p:cNvPr>
          <p:cNvGrpSpPr/>
          <p:nvPr/>
        </p:nvGrpSpPr>
        <p:grpSpPr>
          <a:xfrm>
            <a:off x="3269907" y="2535593"/>
            <a:ext cx="2756072" cy="3217406"/>
            <a:chOff x="3010539" y="2066007"/>
            <a:chExt cx="2756072" cy="3217406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E6980F24-A109-9996-AECF-CE5B2E805ACD}"/>
                </a:ext>
              </a:extLst>
            </p:cNvPr>
            <p:cNvGrpSpPr/>
            <p:nvPr/>
          </p:nvGrpSpPr>
          <p:grpSpPr>
            <a:xfrm>
              <a:off x="3010539" y="3899293"/>
              <a:ext cx="2756072" cy="1384120"/>
              <a:chOff x="3010539" y="3899293"/>
              <a:chExt cx="2756072" cy="1384120"/>
            </a:xfrm>
          </p:grpSpPr>
          <p:sp>
            <p:nvSpPr>
              <p:cNvPr id="82" name="Combinar 3">
                <a:extLst>
                  <a:ext uri="{FF2B5EF4-FFF2-40B4-BE49-F238E27FC236}">
                    <a16:creationId xmlns:a16="http://schemas.microsoft.com/office/drawing/2014/main" id="{9156CDFA-38AA-17D0-F2D4-A1B07D31A978}"/>
                  </a:ext>
                </a:extLst>
              </p:cNvPr>
              <p:cNvSpPr/>
              <p:nvPr/>
            </p:nvSpPr>
            <p:spPr>
              <a:xfrm>
                <a:off x="3181284" y="3899293"/>
                <a:ext cx="2456035" cy="138412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665A70B0-BFCD-C30B-77DD-7233B68ACD3C}"/>
                  </a:ext>
                </a:extLst>
              </p:cNvPr>
              <p:cNvSpPr txBox="1"/>
              <p:nvPr/>
            </p:nvSpPr>
            <p:spPr>
              <a:xfrm>
                <a:off x="3010539" y="4474325"/>
                <a:ext cx="2756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PREVENTION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F0513D8-B7D6-28E4-7655-A5B38C6E95A1}"/>
                </a:ext>
              </a:extLst>
            </p:cNvPr>
            <p:cNvGrpSpPr/>
            <p:nvPr/>
          </p:nvGrpSpPr>
          <p:grpSpPr>
            <a:xfrm>
              <a:off x="3181284" y="2881671"/>
              <a:ext cx="2456035" cy="1419376"/>
              <a:chOff x="3181284" y="2881671"/>
              <a:chExt cx="2456035" cy="1419376"/>
            </a:xfrm>
          </p:grpSpPr>
          <p:sp>
            <p:nvSpPr>
              <p:cNvPr id="80" name="Combinar 3">
                <a:extLst>
                  <a:ext uri="{FF2B5EF4-FFF2-40B4-BE49-F238E27FC236}">
                    <a16:creationId xmlns:a16="http://schemas.microsoft.com/office/drawing/2014/main" id="{F1D72557-5F53-21D8-FDBC-D30BBFA4AD2F}"/>
                  </a:ext>
                </a:extLst>
              </p:cNvPr>
              <p:cNvSpPr/>
              <p:nvPr/>
            </p:nvSpPr>
            <p:spPr>
              <a:xfrm>
                <a:off x="3181284" y="2881671"/>
                <a:ext cx="2456035" cy="14193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E482CD7F-7F1C-4CCC-2ACD-C06456627DDD}"/>
                  </a:ext>
                </a:extLst>
              </p:cNvPr>
              <p:cNvSpPr txBox="1"/>
              <p:nvPr/>
            </p:nvSpPr>
            <p:spPr>
              <a:xfrm>
                <a:off x="3293188" y="3280121"/>
                <a:ext cx="2138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SEVERE CASE PREDICTION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D8DEFC69-C72B-7D94-4714-3E3519EDA6FD}"/>
                </a:ext>
              </a:extLst>
            </p:cNvPr>
            <p:cNvGrpSpPr/>
            <p:nvPr/>
          </p:nvGrpSpPr>
          <p:grpSpPr>
            <a:xfrm>
              <a:off x="3181284" y="2066007"/>
              <a:ext cx="2456035" cy="1098762"/>
              <a:chOff x="3181284" y="2066007"/>
              <a:chExt cx="2456035" cy="1098762"/>
            </a:xfrm>
          </p:grpSpPr>
          <p:sp>
            <p:nvSpPr>
              <p:cNvPr id="78" name="Combinar 3">
                <a:extLst>
                  <a:ext uri="{FF2B5EF4-FFF2-40B4-BE49-F238E27FC236}">
                    <a16:creationId xmlns:a16="http://schemas.microsoft.com/office/drawing/2014/main" id="{27F3422C-6A49-351F-4E88-15F6B16177FA}"/>
                  </a:ext>
                </a:extLst>
              </p:cNvPr>
              <p:cNvSpPr/>
              <p:nvPr/>
            </p:nvSpPr>
            <p:spPr>
              <a:xfrm>
                <a:off x="3181284" y="2066007"/>
                <a:ext cx="2456035" cy="109876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D8350639-C9D2-1C20-2812-8800172D1F6F}"/>
                  </a:ext>
                </a:extLst>
              </p:cNvPr>
              <p:cNvSpPr txBox="1"/>
              <p:nvPr/>
            </p:nvSpPr>
            <p:spPr>
              <a:xfrm>
                <a:off x="3433894" y="2200538"/>
                <a:ext cx="1978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MODEL INFERENCE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>
            <a:extLst>
              <a:ext uri="{FF2B5EF4-FFF2-40B4-BE49-F238E27FC236}">
                <a16:creationId xmlns:a16="http://schemas.microsoft.com/office/drawing/2014/main" id="{068CA61F-B475-0388-53CB-28C48A0AE2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2800" y="2079503"/>
            <a:ext cx="2029137" cy="674031"/>
          </a:xfrm>
        </p:spPr>
        <p:txBody>
          <a:bodyPr/>
          <a:lstStyle/>
          <a:p>
            <a:r>
              <a:rPr lang="es-ES" dirty="0" err="1"/>
              <a:t>Periodic</a:t>
            </a:r>
            <a:r>
              <a:rPr lang="es-ES" dirty="0"/>
              <a:t> AI-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Prediction</a:t>
            </a:r>
            <a:endParaRPr lang="es-ES" dirty="0"/>
          </a:p>
        </p:txBody>
      </p:sp>
      <p:sp>
        <p:nvSpPr>
          <p:cNvPr id="87" name="Marcador de texto 2">
            <a:extLst>
              <a:ext uri="{FF2B5EF4-FFF2-40B4-BE49-F238E27FC236}">
                <a16:creationId xmlns:a16="http://schemas.microsoft.com/office/drawing/2014/main" id="{634A995C-1924-121E-2523-824E544D42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01" y="2780996"/>
            <a:ext cx="1708964" cy="709297"/>
          </a:xfrm>
        </p:spPr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cases are </a:t>
            </a:r>
            <a:r>
              <a:rPr lang="es-ES" dirty="0" err="1"/>
              <a:t>identified</a:t>
            </a:r>
            <a:endParaRPr lang="es-ES" dirty="0"/>
          </a:p>
        </p:txBody>
      </p:sp>
      <p:sp>
        <p:nvSpPr>
          <p:cNvPr id="88" name="Marcador de texto 34">
            <a:extLst>
              <a:ext uri="{FF2B5EF4-FFF2-40B4-BE49-F238E27FC236}">
                <a16:creationId xmlns:a16="http://schemas.microsoft.com/office/drawing/2014/main" id="{14CD09EA-AD22-2193-1F97-1EA3657B7C3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2801" y="4162194"/>
            <a:ext cx="1708964" cy="674031"/>
          </a:xfrm>
        </p:spPr>
        <p:txBody>
          <a:bodyPr/>
          <a:lstStyle/>
          <a:p>
            <a:r>
              <a:rPr lang="es-ES" dirty="0" err="1"/>
              <a:t>Prevention</a:t>
            </a:r>
            <a:r>
              <a:rPr lang="es-ES" dirty="0"/>
              <a:t> Plan IS </a:t>
            </a:r>
            <a:r>
              <a:rPr lang="es-ES" dirty="0" err="1"/>
              <a:t>Implemented</a:t>
            </a:r>
            <a:endParaRPr lang="es-ES" dirty="0"/>
          </a:p>
        </p:txBody>
      </p:sp>
      <p:sp>
        <p:nvSpPr>
          <p:cNvPr id="89" name="Marcador de texto 35">
            <a:extLst>
              <a:ext uri="{FF2B5EF4-FFF2-40B4-BE49-F238E27FC236}">
                <a16:creationId xmlns:a16="http://schemas.microsoft.com/office/drawing/2014/main" id="{8A8BCC95-9E51-52FA-3C56-F1ADB6DEC27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42801" y="4863687"/>
            <a:ext cx="1708964" cy="919804"/>
          </a:xfrm>
        </p:spPr>
        <p:txBody>
          <a:bodyPr/>
          <a:lstStyle/>
          <a:p>
            <a:r>
              <a:rPr lang="es-ES" dirty="0"/>
              <a:t>A plan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a severe COVID-19 </a:t>
            </a:r>
            <a:r>
              <a:rPr lang="es-ES" dirty="0" err="1"/>
              <a:t>infection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carried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90" name="Marcador de texto 38">
            <a:extLst>
              <a:ext uri="{FF2B5EF4-FFF2-40B4-BE49-F238E27FC236}">
                <a16:creationId xmlns:a16="http://schemas.microsoft.com/office/drawing/2014/main" id="{498FC88B-8C34-1611-4D35-79420C13FFB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85574" y="3368003"/>
            <a:ext cx="1708964" cy="480131"/>
          </a:xfrm>
        </p:spPr>
        <p:txBody>
          <a:bodyPr/>
          <a:lstStyle/>
          <a:p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flagged</a:t>
            </a:r>
            <a:endParaRPr lang="es-ES" dirty="0"/>
          </a:p>
        </p:txBody>
      </p:sp>
      <p:sp>
        <p:nvSpPr>
          <p:cNvPr id="91" name="Marcador de texto 39">
            <a:extLst>
              <a:ext uri="{FF2B5EF4-FFF2-40B4-BE49-F238E27FC236}">
                <a16:creationId xmlns:a16="http://schemas.microsoft.com/office/drawing/2014/main" id="{844F60CF-5C01-7F4B-6CBE-30ADD230719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85574" y="3875596"/>
            <a:ext cx="1708964" cy="91980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scheduled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consult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physician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12E5BB-4272-5C68-89E9-71F083BAFE7B}"/>
              </a:ext>
            </a:extLst>
          </p:cNvPr>
          <p:cNvSpPr txBox="1">
            <a:spLocks/>
          </p:cNvSpPr>
          <p:nvPr/>
        </p:nvSpPr>
        <p:spPr>
          <a:xfrm>
            <a:off x="458903" y="1139410"/>
            <a:ext cx="8378080" cy="597565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ym typeface="+mn-ea"/>
              </a:rPr>
              <a:t>Solving the Problem with Data Science</a:t>
            </a:r>
            <a:endParaRPr lang="en-GB" dirty="0"/>
          </a:p>
        </p:txBody>
      </p:sp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842C0201-AD5C-0147-B08A-F5510D4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494" y="2824475"/>
            <a:ext cx="504492" cy="504492"/>
          </a:xfrm>
          <a:prstGeom prst="rect">
            <a:avLst/>
          </a:prstGeom>
        </p:spPr>
      </p:pic>
      <p:pic>
        <p:nvPicPr>
          <p:cNvPr id="14" name="Graphic 13" descr="Doctor female with solid fill">
            <a:extLst>
              <a:ext uri="{FF2B5EF4-FFF2-40B4-BE49-F238E27FC236}">
                <a16:creationId xmlns:a16="http://schemas.microsoft.com/office/drawing/2014/main" id="{D63D11DC-8A24-4987-D5B2-44E3F09F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705" y="4727429"/>
            <a:ext cx="529108" cy="529108"/>
          </a:xfrm>
          <a:prstGeom prst="rect">
            <a:avLst/>
          </a:prstGeom>
        </p:spPr>
      </p:pic>
      <p:pic>
        <p:nvPicPr>
          <p:cNvPr id="16" name="Graphic 15" descr="Siren with solid fill">
            <a:extLst>
              <a:ext uri="{FF2B5EF4-FFF2-40B4-BE49-F238E27FC236}">
                <a16:creationId xmlns:a16="http://schemas.microsoft.com/office/drawing/2014/main" id="{50AC211E-FFD1-574D-F1EE-1C4BDCD32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083" y="3771864"/>
            <a:ext cx="527839" cy="5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5944" y="1232200"/>
            <a:ext cx="7992110" cy="959237"/>
          </a:xfrm>
        </p:spPr>
        <p:txBody>
          <a:bodyPr wrap="square"/>
          <a:lstStyle/>
          <a:p>
            <a:pPr algn="ctr"/>
            <a:r>
              <a:rPr lang="en-GB" sz="2800" b="0" dirty="0">
                <a:solidFill>
                  <a:schemeClr val="bg2">
                    <a:lumMod val="75000"/>
                  </a:schemeClr>
                </a:solidFill>
                <a:sym typeface="+mn-ea"/>
              </a:rPr>
              <a:t>Prediction using AI</a:t>
            </a:r>
            <a:endParaRPr lang="en-GB" sz="2800" b="0" dirty="0">
              <a:solidFill>
                <a:schemeClr val="bg2">
                  <a:lumMod val="75000"/>
                </a:schemeClr>
              </a:solidFill>
            </a:endParaRPr>
          </a:p>
          <a:p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02318" y="1966921"/>
            <a:ext cx="7339363" cy="581698"/>
          </a:xfrm>
        </p:spPr>
        <p:txBody>
          <a:bodyPr wrap="square"/>
          <a:lstStyle/>
          <a:p>
            <a:r>
              <a:rPr lang="en-US" sz="1400" dirty="0"/>
              <a:t>Advanced machine learning techniques will be applied to develop a model capable of accurately predicting the severity of COVID-19 in diabetic patients. 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5409CE-8F1B-A3E7-52E5-CB7B176620B8}"/>
              </a:ext>
            </a:extLst>
          </p:cNvPr>
          <p:cNvSpPr txBox="1">
            <a:spLocks/>
          </p:cNvSpPr>
          <p:nvPr/>
        </p:nvSpPr>
        <p:spPr>
          <a:xfrm>
            <a:off x="902318" y="2905288"/>
            <a:ext cx="7339363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approach aims to enable timely and effective interventions, ultimately improving patient outcomes and optimizing the use of healthcare resources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1072-6E52-42C8-EF5F-7896E040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B20C20A0-632E-DDBD-9D50-75FD6BA08673}"/>
              </a:ext>
            </a:extLst>
          </p:cNvPr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>
              <a:extLst>
                <a:ext uri="{FF2B5EF4-FFF2-40B4-BE49-F238E27FC236}">
                  <a16:creationId xmlns:a16="http://schemas.microsoft.com/office/drawing/2014/main" id="{78DB1662-B29A-9D3E-2001-B739C548D4B2}"/>
                </a:ext>
              </a:extLst>
            </p:cNvPr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>
                <a:extLst>
                  <a:ext uri="{FF2B5EF4-FFF2-40B4-BE49-F238E27FC236}">
                    <a16:creationId xmlns:a16="http://schemas.microsoft.com/office/drawing/2014/main" id="{437741DF-2427-F653-29C3-DD576AE78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>
                <a:extLst>
                  <a:ext uri="{FF2B5EF4-FFF2-40B4-BE49-F238E27FC236}">
                    <a16:creationId xmlns:a16="http://schemas.microsoft.com/office/drawing/2014/main" id="{5AD2D4B3-C526-ECC7-868B-C6C2632E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>
                <a:extLst>
                  <a:ext uri="{FF2B5EF4-FFF2-40B4-BE49-F238E27FC236}">
                    <a16:creationId xmlns:a16="http://schemas.microsoft.com/office/drawing/2014/main" id="{EE2DAF87-7E3E-381B-723D-CFB04D486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id="{62C92B5A-738C-B0E8-667A-6E1F032E8C4C}"/>
                  </a:ext>
                </a:extLst>
              </p:cNvPr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id="{E05A34B3-0AFF-706E-1863-C141DD7D8765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id="{F71B8E2D-BA83-8624-2F23-DAEF33AA2638}"/>
                  </a:ext>
                </a:extLst>
              </p:cNvPr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id="{F7C857BB-A920-6782-0106-4DDEE8524737}"/>
                  </a:ext>
                </a:extLst>
              </p:cNvPr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>
                <a:extLst>
                  <a:ext uri="{FF2B5EF4-FFF2-40B4-BE49-F238E27FC236}">
                    <a16:creationId xmlns:a16="http://schemas.microsoft.com/office/drawing/2014/main" id="{FD5F4249-4E0E-805D-700D-CB2318018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id="{811FC016-1C25-548C-3F61-007B0919747E}"/>
                  </a:ext>
                </a:extLst>
              </p:cNvPr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id="{5E165042-2C93-C1ED-3EB9-D8C1083D605A}"/>
                  </a:ext>
                </a:extLst>
              </p:cNvPr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id="{C99AE6C0-6E45-FB85-3BE8-A64463D80DBF}"/>
                  </a:ext>
                </a:extLst>
              </p:cNvPr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id="{9CADE436-CD4D-8309-DF8B-E41C942C767B}"/>
                  </a:ext>
                </a:extLst>
              </p:cNvPr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id="{606C17E8-145D-F0FF-6319-EEA99B9A91F3}"/>
                  </a:ext>
                </a:extLst>
              </p:cNvPr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id="{1E397A02-1EF3-BF85-03E8-BFB8FD655644}"/>
                  </a:ext>
                </a:extLst>
              </p:cNvPr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id="{CB88E0CD-CB12-3372-08ED-1B40E13746A9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>
                <a:extLst>
                  <a:ext uri="{FF2B5EF4-FFF2-40B4-BE49-F238E27FC236}">
                    <a16:creationId xmlns:a16="http://schemas.microsoft.com/office/drawing/2014/main" id="{B0871CDB-6ACE-9993-3FDD-B5A85BCED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id="{0C02C576-78CB-FA9B-31E5-7A0A67F103D5}"/>
                  </a:ext>
                </a:extLst>
              </p:cNvPr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id="{92EDF2E0-E4DD-AB55-CBC5-1FC466F53167}"/>
                  </a:ext>
                </a:extLst>
              </p:cNvPr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id="{6ACB6200-7CCC-5D30-59B8-199574BAF9BD}"/>
                  </a:ext>
                </a:extLst>
              </p:cNvPr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>
                <a:extLst>
                  <a:ext uri="{FF2B5EF4-FFF2-40B4-BE49-F238E27FC236}">
                    <a16:creationId xmlns:a16="http://schemas.microsoft.com/office/drawing/2014/main" id="{A88EFD0A-6897-D555-1E82-6E5CD4FE9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>
                <a:extLst>
                  <a:ext uri="{FF2B5EF4-FFF2-40B4-BE49-F238E27FC236}">
                    <a16:creationId xmlns:a16="http://schemas.microsoft.com/office/drawing/2014/main" id="{4ED59929-B13C-9C9D-D2DB-070B9CFE4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>
                <a:extLst>
                  <a:ext uri="{FF2B5EF4-FFF2-40B4-BE49-F238E27FC236}">
                    <a16:creationId xmlns:a16="http://schemas.microsoft.com/office/drawing/2014/main" id="{2C157080-02FF-8B29-CEB3-D0E2D8343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>
                <a:extLst>
                  <a:ext uri="{FF2B5EF4-FFF2-40B4-BE49-F238E27FC236}">
                    <a16:creationId xmlns:a16="http://schemas.microsoft.com/office/drawing/2014/main" id="{8C69FC8F-C6BF-6BD2-7901-1B3AFF374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>
                <a:extLst>
                  <a:ext uri="{FF2B5EF4-FFF2-40B4-BE49-F238E27FC236}">
                    <a16:creationId xmlns:a16="http://schemas.microsoft.com/office/drawing/2014/main" id="{F8D13014-0181-98F0-2B82-A418BEFF1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>
              <a:extLst>
                <a:ext uri="{FF2B5EF4-FFF2-40B4-BE49-F238E27FC236}">
                  <a16:creationId xmlns:a16="http://schemas.microsoft.com/office/drawing/2014/main" id="{313BF693-46BF-3D4D-5608-EB1AD8D7D3D5}"/>
                </a:ext>
              </a:extLst>
            </p:cNvPr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>
                <a:extLst>
                  <a:ext uri="{FF2B5EF4-FFF2-40B4-BE49-F238E27FC236}">
                    <a16:creationId xmlns:a16="http://schemas.microsoft.com/office/drawing/2014/main" id="{8FF84597-AFEA-0BB0-3BA8-244D40728FFF}"/>
                  </a:ext>
                </a:extLst>
              </p:cNvPr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489F1B64-A6E6-2902-C5F8-B34C8B39FC49}"/>
                  </a:ext>
                </a:extLst>
              </p:cNvPr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>
                <a:extLst>
                  <a:ext uri="{FF2B5EF4-FFF2-40B4-BE49-F238E27FC236}">
                    <a16:creationId xmlns:a16="http://schemas.microsoft.com/office/drawing/2014/main" id="{1127403A-55C2-F76B-5BD3-026AF120A442}"/>
                  </a:ext>
                </a:extLst>
              </p:cNvPr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50785B7-D838-798A-D6FD-59407FFAE71E}"/>
                  </a:ext>
                </a:extLst>
              </p:cNvPr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EE2697E1-8A94-E0D7-6A35-BD3F11DC61C2}"/>
                  </a:ext>
                </a:extLst>
              </p:cNvPr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A4BA13B0-3573-1FCE-BB09-41EB9152067E}"/>
                  </a:ext>
                </a:extLst>
              </p:cNvPr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7616821A-498D-184A-67C6-78682CBDA61A}"/>
                  </a:ext>
                </a:extLst>
              </p:cNvPr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8EA0651B-F768-C83C-D4F8-80EE9C8DA179}"/>
                  </a:ext>
                </a:extLst>
              </p:cNvPr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A8DC07C9-530E-594A-9984-9D39569825D8}"/>
                  </a:ext>
                </a:extLst>
              </p:cNvPr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8080A099-2CAB-207F-8AF1-A4E973128B6B}"/>
                  </a:ext>
                </a:extLst>
              </p:cNvPr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64AD85C7-4705-05C6-8F2B-95BC21DD769F}"/>
                  </a:ext>
                </a:extLst>
              </p:cNvPr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D9BCAD47-8C87-F0A6-6867-1F0CC0F95CAD}"/>
                  </a:ext>
                </a:extLst>
              </p:cNvPr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6EEDF53E-73DB-06A7-C686-EC9FB019AAB0}"/>
                  </a:ext>
                </a:extLst>
              </p:cNvPr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C65DAEEA-3699-737E-F722-7C4F58A91543}"/>
                  </a:ext>
                </a:extLst>
              </p:cNvPr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6EC920BE-60DE-A019-ABE9-8CC1D29DBDC4}"/>
                  </a:ext>
                </a:extLst>
              </p:cNvPr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>
                <a:extLst>
                  <a:ext uri="{FF2B5EF4-FFF2-40B4-BE49-F238E27FC236}">
                    <a16:creationId xmlns:a16="http://schemas.microsoft.com/office/drawing/2014/main" id="{1DC1BAF5-4821-C823-95F2-F0B2B5C9B98E}"/>
                  </a:ext>
                </a:extLst>
              </p:cNvPr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>
                <a:extLst>
                  <a:ext uri="{FF2B5EF4-FFF2-40B4-BE49-F238E27FC236}">
                    <a16:creationId xmlns:a16="http://schemas.microsoft.com/office/drawing/2014/main" id="{A083027E-9317-F8B0-8AE7-52475C83CD4F}"/>
                  </a:ext>
                </a:extLst>
              </p:cNvPr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>
                <a:extLst>
                  <a:ext uri="{FF2B5EF4-FFF2-40B4-BE49-F238E27FC236}">
                    <a16:creationId xmlns:a16="http://schemas.microsoft.com/office/drawing/2014/main" id="{74C3B2F1-CA5A-2A1E-5F79-A292ED274D81}"/>
                  </a:ext>
                </a:extLst>
              </p:cNvPr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>
                <a:extLst>
                  <a:ext uri="{FF2B5EF4-FFF2-40B4-BE49-F238E27FC236}">
                    <a16:creationId xmlns:a16="http://schemas.microsoft.com/office/drawing/2014/main" id="{FFE09380-D8B9-E377-59E1-4E5BEBAC3F65}"/>
                  </a:ext>
                </a:extLst>
              </p:cNvPr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>
                <a:extLst>
                  <a:ext uri="{FF2B5EF4-FFF2-40B4-BE49-F238E27FC236}">
                    <a16:creationId xmlns:a16="http://schemas.microsoft.com/office/drawing/2014/main" id="{323CB797-3F7B-BA19-778C-0FDFD0327917}"/>
                  </a:ext>
                </a:extLst>
              </p:cNvPr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>
                <a:extLst>
                  <a:ext uri="{FF2B5EF4-FFF2-40B4-BE49-F238E27FC236}">
                    <a16:creationId xmlns:a16="http://schemas.microsoft.com/office/drawing/2014/main" id="{AF148968-793A-4C87-2496-2975C821E613}"/>
                  </a:ext>
                </a:extLst>
              </p:cNvPr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>
                <a:extLst>
                  <a:ext uri="{FF2B5EF4-FFF2-40B4-BE49-F238E27FC236}">
                    <a16:creationId xmlns:a16="http://schemas.microsoft.com/office/drawing/2014/main" id="{0209E589-1FB7-E978-BDBA-799D65F37A6D}"/>
                  </a:ext>
                </a:extLst>
              </p:cNvPr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>
                <a:extLst>
                  <a:ext uri="{FF2B5EF4-FFF2-40B4-BE49-F238E27FC236}">
                    <a16:creationId xmlns:a16="http://schemas.microsoft.com/office/drawing/2014/main" id="{8C35D9A0-3377-2E5A-7965-F7E6E1A4E066}"/>
                  </a:ext>
                </a:extLst>
              </p:cNvPr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>
                <a:extLst>
                  <a:ext uri="{FF2B5EF4-FFF2-40B4-BE49-F238E27FC236}">
                    <a16:creationId xmlns:a16="http://schemas.microsoft.com/office/drawing/2014/main" id="{003B1A2F-C6D1-8012-CCFD-420C86A913D3}"/>
                  </a:ext>
                </a:extLst>
              </p:cNvPr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>
                <a:extLst>
                  <a:ext uri="{FF2B5EF4-FFF2-40B4-BE49-F238E27FC236}">
                    <a16:creationId xmlns:a16="http://schemas.microsoft.com/office/drawing/2014/main" id="{7F005475-59E1-7B4D-0A3E-4127C809B72A}"/>
                  </a:ext>
                </a:extLst>
              </p:cNvPr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>
                <a:extLst>
                  <a:ext uri="{FF2B5EF4-FFF2-40B4-BE49-F238E27FC236}">
                    <a16:creationId xmlns:a16="http://schemas.microsoft.com/office/drawing/2014/main" id="{96124A18-41A9-71A3-EA81-6720E3C125E9}"/>
                  </a:ext>
                </a:extLst>
              </p:cNvPr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>
                <a:extLst>
                  <a:ext uri="{FF2B5EF4-FFF2-40B4-BE49-F238E27FC236}">
                    <a16:creationId xmlns:a16="http://schemas.microsoft.com/office/drawing/2014/main" id="{CD382289-20C7-1155-86CC-58A96466D198}"/>
                  </a:ext>
                </a:extLst>
              </p:cNvPr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>
                <a:extLst>
                  <a:ext uri="{FF2B5EF4-FFF2-40B4-BE49-F238E27FC236}">
                    <a16:creationId xmlns:a16="http://schemas.microsoft.com/office/drawing/2014/main" id="{BBAC493A-F9CB-4EA7-69B8-C9CACAD59BE5}"/>
                  </a:ext>
                </a:extLst>
              </p:cNvPr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>
                <a:extLst>
                  <a:ext uri="{FF2B5EF4-FFF2-40B4-BE49-F238E27FC236}">
                    <a16:creationId xmlns:a16="http://schemas.microsoft.com/office/drawing/2014/main" id="{00D8CBE9-079B-A5EB-60BD-D1DA924D988D}"/>
                  </a:ext>
                </a:extLst>
              </p:cNvPr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>
                <a:extLst>
                  <a:ext uri="{FF2B5EF4-FFF2-40B4-BE49-F238E27FC236}">
                    <a16:creationId xmlns:a16="http://schemas.microsoft.com/office/drawing/2014/main" id="{8A26D73D-5398-7D6C-55EB-234C37ED0CF4}"/>
                  </a:ext>
                </a:extLst>
              </p:cNvPr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>
                <a:extLst>
                  <a:ext uri="{FF2B5EF4-FFF2-40B4-BE49-F238E27FC236}">
                    <a16:creationId xmlns:a16="http://schemas.microsoft.com/office/drawing/2014/main" id="{E9871562-A1A4-D0B8-43A0-9A9463793C8D}"/>
                  </a:ext>
                </a:extLst>
              </p:cNvPr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>
                <a:extLst>
                  <a:ext uri="{FF2B5EF4-FFF2-40B4-BE49-F238E27FC236}">
                    <a16:creationId xmlns:a16="http://schemas.microsoft.com/office/drawing/2014/main" id="{F7F093A7-8EBE-BABC-B0A3-82B7E8FEED20}"/>
                  </a:ext>
                </a:extLst>
              </p:cNvPr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>
                <a:extLst>
                  <a:ext uri="{FF2B5EF4-FFF2-40B4-BE49-F238E27FC236}">
                    <a16:creationId xmlns:a16="http://schemas.microsoft.com/office/drawing/2014/main" id="{0681A879-BF92-1030-80AF-6A0F7BB057A3}"/>
                  </a:ext>
                </a:extLst>
              </p:cNvPr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>
                <a:extLst>
                  <a:ext uri="{FF2B5EF4-FFF2-40B4-BE49-F238E27FC236}">
                    <a16:creationId xmlns:a16="http://schemas.microsoft.com/office/drawing/2014/main" id="{E13D5F4F-20C4-3C59-D186-103268A20959}"/>
                  </a:ext>
                </a:extLst>
              </p:cNvPr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>
                <a:extLst>
                  <a:ext uri="{FF2B5EF4-FFF2-40B4-BE49-F238E27FC236}">
                    <a16:creationId xmlns:a16="http://schemas.microsoft.com/office/drawing/2014/main" id="{A3046413-F643-E4D7-636F-8BC17D0BE06C}"/>
                  </a:ext>
                </a:extLst>
              </p:cNvPr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>
                <a:extLst>
                  <a:ext uri="{FF2B5EF4-FFF2-40B4-BE49-F238E27FC236}">
                    <a16:creationId xmlns:a16="http://schemas.microsoft.com/office/drawing/2014/main" id="{28D2B2C2-EE8B-DC56-C112-FBBAAB94308B}"/>
                  </a:ext>
                </a:extLst>
              </p:cNvPr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>
                <a:extLst>
                  <a:ext uri="{FF2B5EF4-FFF2-40B4-BE49-F238E27FC236}">
                    <a16:creationId xmlns:a16="http://schemas.microsoft.com/office/drawing/2014/main" id="{FA33F935-4DA5-EA05-4297-A7DFA55798F3}"/>
                  </a:ext>
                </a:extLst>
              </p:cNvPr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>
                <a:extLst>
                  <a:ext uri="{FF2B5EF4-FFF2-40B4-BE49-F238E27FC236}">
                    <a16:creationId xmlns:a16="http://schemas.microsoft.com/office/drawing/2014/main" id="{CED9FD41-6E8C-CCB8-8136-95E302193D24}"/>
                  </a:ext>
                </a:extLst>
              </p:cNvPr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>
                <a:extLst>
                  <a:ext uri="{FF2B5EF4-FFF2-40B4-BE49-F238E27FC236}">
                    <a16:creationId xmlns:a16="http://schemas.microsoft.com/office/drawing/2014/main" id="{90C20D3F-5713-C4FE-A76F-0EAFA389D104}"/>
                  </a:ext>
                </a:extLst>
              </p:cNvPr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>
                <a:extLst>
                  <a:ext uri="{FF2B5EF4-FFF2-40B4-BE49-F238E27FC236}">
                    <a16:creationId xmlns:a16="http://schemas.microsoft.com/office/drawing/2014/main" id="{A2160466-3BEF-2C28-329F-BD0F7A311153}"/>
                  </a:ext>
                </a:extLst>
              </p:cNvPr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>
                <a:extLst>
                  <a:ext uri="{FF2B5EF4-FFF2-40B4-BE49-F238E27FC236}">
                    <a16:creationId xmlns:a16="http://schemas.microsoft.com/office/drawing/2014/main" id="{C30DF756-4A3B-653C-6962-AB57CE943125}"/>
                  </a:ext>
                </a:extLst>
              </p:cNvPr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>
                <a:extLst>
                  <a:ext uri="{FF2B5EF4-FFF2-40B4-BE49-F238E27FC236}">
                    <a16:creationId xmlns:a16="http://schemas.microsoft.com/office/drawing/2014/main" id="{B0E43CFF-7919-6FEA-9C1B-DA470CE7D974}"/>
                  </a:ext>
                </a:extLst>
              </p:cNvPr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>
                <a:extLst>
                  <a:ext uri="{FF2B5EF4-FFF2-40B4-BE49-F238E27FC236}">
                    <a16:creationId xmlns:a16="http://schemas.microsoft.com/office/drawing/2014/main" id="{AFE2559E-31EF-38D1-F0E5-D17EF7599B4C}"/>
                  </a:ext>
                </a:extLst>
              </p:cNvPr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>
                <a:extLst>
                  <a:ext uri="{FF2B5EF4-FFF2-40B4-BE49-F238E27FC236}">
                    <a16:creationId xmlns:a16="http://schemas.microsoft.com/office/drawing/2014/main" id="{B6BE8170-880A-D3BA-6533-A361D1D128DF}"/>
                  </a:ext>
                </a:extLst>
              </p:cNvPr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>
                <a:extLst>
                  <a:ext uri="{FF2B5EF4-FFF2-40B4-BE49-F238E27FC236}">
                    <a16:creationId xmlns:a16="http://schemas.microsoft.com/office/drawing/2014/main" id="{EB4B5109-8700-7ECB-7FA5-7DE79152BC2A}"/>
                  </a:ext>
                </a:extLst>
              </p:cNvPr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>
                <a:extLst>
                  <a:ext uri="{FF2B5EF4-FFF2-40B4-BE49-F238E27FC236}">
                    <a16:creationId xmlns:a16="http://schemas.microsoft.com/office/drawing/2014/main" id="{5DFD3DB5-37B0-643B-AD44-B860BE0ED89E}"/>
                  </a:ext>
                </a:extLst>
              </p:cNvPr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>
            <a:extLst>
              <a:ext uri="{FF2B5EF4-FFF2-40B4-BE49-F238E27FC236}">
                <a16:creationId xmlns:a16="http://schemas.microsoft.com/office/drawing/2014/main" id="{509FE4D2-0B02-4E03-B1BE-CEB745C151A9}"/>
              </a:ext>
            </a:extLst>
          </p:cNvPr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9" name="Imagen 248" descr="Icono&#10;&#10;Descripción generada automáticamente">
            <a:extLst>
              <a:ext uri="{FF2B5EF4-FFF2-40B4-BE49-F238E27FC236}">
                <a16:creationId xmlns:a16="http://schemas.microsoft.com/office/drawing/2014/main" id="{8D0530B4-40FD-6D49-B646-DF800B5915DA}"/>
              </a:ext>
            </a:extLst>
          </p:cNvPr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7CDCECD-63B9-F39B-DAC3-CEA5722BCE4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9EB833C-6EAE-9568-88B7-6BEED8A18F3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458612" y="763263"/>
            <a:ext cx="4234105" cy="923330"/>
          </a:xfrm>
        </p:spPr>
        <p:txBody>
          <a:bodyPr/>
          <a:lstStyle/>
          <a:p>
            <a:r>
              <a:rPr lang="en-GB" dirty="0"/>
              <a:t>Building Trustworthy AI for Healthcare Professionals</a:t>
            </a:r>
            <a:endParaRPr lang="es-ES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6BB19FA0-A56E-5585-3D92-746A5300E9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539337" y="1693651"/>
            <a:ext cx="3923085" cy="480131"/>
          </a:xfrm>
        </p:spPr>
        <p:txBody>
          <a:bodyPr/>
          <a:lstStyle/>
          <a:p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why’s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how’s</a:t>
            </a:r>
            <a:endParaRPr lang="es-ES" dirty="0"/>
          </a:p>
        </p:txBody>
      </p:sp>
      <p:sp>
        <p:nvSpPr>
          <p:cNvPr id="141" name="Marcador de texto 26">
            <a:extLst>
              <a:ext uri="{FF2B5EF4-FFF2-40B4-BE49-F238E27FC236}">
                <a16:creationId xmlns:a16="http://schemas.microsoft.com/office/drawing/2014/main" id="{900E3B2D-529F-EE51-0BA2-28A190469505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941824" y="4619101"/>
            <a:ext cx="1708964" cy="480131"/>
          </a:xfrm>
        </p:spPr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DOCTORS</a:t>
            </a:r>
          </a:p>
        </p:txBody>
      </p:sp>
      <p:sp>
        <p:nvSpPr>
          <p:cNvPr id="142" name="Marcador de texto 27">
            <a:extLst>
              <a:ext uri="{FF2B5EF4-FFF2-40B4-BE49-F238E27FC236}">
                <a16:creationId xmlns:a16="http://schemas.microsoft.com/office/drawing/2014/main" id="{991F0D1F-EAFC-0A2A-45A3-6DB896915BF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842484" cy="1236942"/>
          </a:xfrm>
        </p:spPr>
        <p:txBody>
          <a:bodyPr/>
          <a:lstStyle/>
          <a:p>
            <a:r>
              <a:rPr lang="es-ES" sz="1100" b="1" dirty="0" err="1"/>
              <a:t>Close</a:t>
            </a:r>
            <a:r>
              <a:rPr lang="es-ES" sz="1100" b="1" dirty="0"/>
              <a:t> </a:t>
            </a:r>
            <a:r>
              <a:rPr lang="es-ES" sz="1100" b="1" dirty="0" err="1"/>
              <a:t>collaboration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health</a:t>
            </a:r>
            <a:r>
              <a:rPr lang="es-ES" sz="1100" b="1" dirty="0"/>
              <a:t> </a:t>
            </a:r>
            <a:r>
              <a:rPr lang="es-ES" sz="1100" b="1" dirty="0" err="1"/>
              <a:t>professionals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improve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results</a:t>
            </a:r>
            <a:endParaRPr lang="es-ES" sz="1100" dirty="0"/>
          </a:p>
        </p:txBody>
      </p:sp>
      <p:sp>
        <p:nvSpPr>
          <p:cNvPr id="143" name="Marcador de texto 46">
            <a:extLst>
              <a:ext uri="{FF2B5EF4-FFF2-40B4-BE49-F238E27FC236}">
                <a16:creationId xmlns:a16="http://schemas.microsoft.com/office/drawing/2014/main" id="{ACC47B7F-CD9F-C20E-0CF5-76F94A753F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>
            <a:extLst>
              <a:ext uri="{FF2B5EF4-FFF2-40B4-BE49-F238E27FC236}">
                <a16:creationId xmlns:a16="http://schemas.microsoft.com/office/drawing/2014/main" id="{AC04C984-1624-B59D-38D4-72EAD2F600D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>
            <a:extLst>
              <a:ext uri="{FF2B5EF4-FFF2-40B4-BE49-F238E27FC236}">
                <a16:creationId xmlns:a16="http://schemas.microsoft.com/office/drawing/2014/main" id="{6500CD60-5548-A05F-F4B5-F73CDB87DF3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>
            <a:extLst>
              <a:ext uri="{FF2B5EF4-FFF2-40B4-BE49-F238E27FC236}">
                <a16:creationId xmlns:a16="http://schemas.microsoft.com/office/drawing/2014/main" id="{47B4916B-47EC-353B-3FB4-31740BF9D04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>
            <a:extLst>
              <a:ext uri="{FF2B5EF4-FFF2-40B4-BE49-F238E27FC236}">
                <a16:creationId xmlns:a16="http://schemas.microsoft.com/office/drawing/2014/main" id="{76963EB1-E2AB-9A84-FD37-A7DAD83A70F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>
            <a:extLst>
              <a:ext uri="{FF2B5EF4-FFF2-40B4-BE49-F238E27FC236}">
                <a16:creationId xmlns:a16="http://schemas.microsoft.com/office/drawing/2014/main" id="{CFA042D9-F9B5-D775-CF74-B063A7944DD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>
            <a:extLst>
              <a:ext uri="{FF2B5EF4-FFF2-40B4-BE49-F238E27FC236}">
                <a16:creationId xmlns:a16="http://schemas.microsoft.com/office/drawing/2014/main" id="{02A5C15C-32D1-2718-0797-4412784C050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 err="1"/>
              <a:t>Quality</a:t>
            </a:r>
            <a:r>
              <a:rPr lang="es-ES" dirty="0"/>
              <a:t> data</a:t>
            </a:r>
          </a:p>
        </p:txBody>
      </p:sp>
      <p:sp>
        <p:nvSpPr>
          <p:cNvPr id="150" name="Marcador de texto 53">
            <a:extLst>
              <a:ext uri="{FF2B5EF4-FFF2-40B4-BE49-F238E27FC236}">
                <a16:creationId xmlns:a16="http://schemas.microsoft.com/office/drawing/2014/main" id="{5FB69719-79D1-DDE7-6B86-88BB205C4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57937"/>
          </a:xfrm>
        </p:spPr>
        <p:txBody>
          <a:bodyPr/>
          <a:lstStyle/>
          <a:p>
            <a:r>
              <a:rPr lang="es-ES" sz="1100" b="1" dirty="0" err="1"/>
              <a:t>Working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hospitals</a:t>
            </a:r>
            <a:r>
              <a:rPr lang="es-ES" sz="1100" b="1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collect</a:t>
            </a:r>
            <a:r>
              <a:rPr lang="es-ES" sz="1100" dirty="0"/>
              <a:t> </a:t>
            </a:r>
            <a:r>
              <a:rPr lang="es-ES" sz="1100" dirty="0" err="1"/>
              <a:t>high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data</a:t>
            </a:r>
          </a:p>
        </p:txBody>
      </p:sp>
      <p:sp>
        <p:nvSpPr>
          <p:cNvPr id="151" name="Marcador de texto 54">
            <a:extLst>
              <a:ext uri="{FF2B5EF4-FFF2-40B4-BE49-F238E27FC236}">
                <a16:creationId xmlns:a16="http://schemas.microsoft.com/office/drawing/2014/main" id="{E1EFA373-4052-B85D-5C3D-3C528AF4E42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75360" y="3246524"/>
            <a:ext cx="1934123" cy="674031"/>
          </a:xfrm>
        </p:spPr>
        <p:txBody>
          <a:bodyPr/>
          <a:lstStyle/>
          <a:p>
            <a:r>
              <a:rPr lang="es-ES" dirty="0" err="1"/>
              <a:t>Rigurous</a:t>
            </a:r>
            <a:r>
              <a:rPr lang="es-ES" dirty="0"/>
              <a:t> data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52" name="Marcador de texto 55">
            <a:extLst>
              <a:ext uri="{FF2B5EF4-FFF2-40B4-BE49-F238E27FC236}">
                <a16:creationId xmlns:a16="http://schemas.microsoft.com/office/drawing/2014/main" id="{083560F9-AB71-B47F-29B2-5D047C2D17B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75361" y="3882495"/>
            <a:ext cx="1708964" cy="657937"/>
          </a:xfrm>
        </p:spPr>
        <p:txBody>
          <a:bodyPr/>
          <a:lstStyle/>
          <a:p>
            <a:r>
              <a:rPr lang="es-ES" sz="1100" b="1" dirty="0" err="1"/>
              <a:t>Analyzing</a:t>
            </a:r>
            <a:r>
              <a:rPr lang="es-ES" sz="1100" b="1" dirty="0"/>
              <a:t> and </a:t>
            </a:r>
            <a:r>
              <a:rPr lang="es-ES" sz="1100" b="1" dirty="0" err="1"/>
              <a:t>cleaning</a:t>
            </a:r>
            <a:r>
              <a:rPr lang="es-ES" sz="1100" dirty="0"/>
              <a:t> </a:t>
            </a:r>
            <a:r>
              <a:rPr lang="es-ES" sz="1100" dirty="0" err="1"/>
              <a:t>all</a:t>
            </a:r>
            <a:r>
              <a:rPr lang="es-ES" sz="1100" dirty="0"/>
              <a:t> data </a:t>
            </a:r>
            <a:r>
              <a:rPr lang="es-ES" sz="1100" dirty="0" err="1"/>
              <a:t>methodically</a:t>
            </a:r>
            <a:endParaRPr lang="es-ES" sz="1100" dirty="0"/>
          </a:p>
        </p:txBody>
      </p:sp>
      <p:sp>
        <p:nvSpPr>
          <p:cNvPr id="153" name="Marcador de texto 56">
            <a:extLst>
              <a:ext uri="{FF2B5EF4-FFF2-40B4-BE49-F238E27FC236}">
                <a16:creationId xmlns:a16="http://schemas.microsoft.com/office/drawing/2014/main" id="{46C3A4E7-EECE-733B-D751-9A2F15DC56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13113" y="4674310"/>
            <a:ext cx="1708964" cy="480131"/>
          </a:xfrm>
        </p:spPr>
        <p:txBody>
          <a:bodyPr/>
          <a:lstStyle/>
          <a:p>
            <a:r>
              <a:rPr lang="es-ES" dirty="0" err="1"/>
              <a:t>Bias</a:t>
            </a:r>
            <a:r>
              <a:rPr lang="es-ES" dirty="0"/>
              <a:t> </a:t>
            </a:r>
            <a:r>
              <a:rPr lang="es-ES" dirty="0" err="1"/>
              <a:t>Mitigation</a:t>
            </a:r>
            <a:endParaRPr lang="es-ES" dirty="0"/>
          </a:p>
        </p:txBody>
      </p:sp>
      <p:sp>
        <p:nvSpPr>
          <p:cNvPr id="154" name="Marcador de texto 57">
            <a:extLst>
              <a:ext uri="{FF2B5EF4-FFF2-40B4-BE49-F238E27FC236}">
                <a16:creationId xmlns:a16="http://schemas.microsoft.com/office/drawing/2014/main" id="{5762D30D-E87C-7176-9CF5-299D1FB7B92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842484" cy="1043940"/>
          </a:xfrm>
        </p:spPr>
        <p:txBody>
          <a:bodyPr/>
          <a:lstStyle/>
          <a:p>
            <a:r>
              <a:rPr lang="es-ES" sz="1100" b="1" dirty="0" err="1"/>
              <a:t>Protecting</a:t>
            </a:r>
            <a:r>
              <a:rPr lang="es-ES" sz="1100" b="1" dirty="0"/>
              <a:t> </a:t>
            </a:r>
            <a:r>
              <a:rPr lang="es-ES" sz="1100" b="1" dirty="0" err="1"/>
              <a:t>minorities</a:t>
            </a:r>
            <a:r>
              <a:rPr lang="es-ES" sz="1100" b="1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</a:t>
            </a:r>
            <a:r>
              <a:rPr lang="es-ES" sz="1100" dirty="0" err="1"/>
              <a:t>finding</a:t>
            </a:r>
            <a:r>
              <a:rPr lang="es-ES" sz="1100" dirty="0"/>
              <a:t> and </a:t>
            </a:r>
            <a:r>
              <a:rPr lang="es-ES" sz="1100" dirty="0" err="1"/>
              <a:t>correcting</a:t>
            </a:r>
            <a:r>
              <a:rPr lang="es-ES" sz="1100" dirty="0"/>
              <a:t> </a:t>
            </a:r>
            <a:r>
              <a:rPr lang="es-ES" sz="1100" dirty="0" err="1"/>
              <a:t>biases</a:t>
            </a:r>
            <a:r>
              <a:rPr lang="es-ES" sz="1100" dirty="0"/>
              <a:t> in </a:t>
            </a:r>
            <a:r>
              <a:rPr lang="es-ES" sz="1100" dirty="0" err="1"/>
              <a:t>the</a:t>
            </a:r>
            <a:r>
              <a:rPr lang="es-ES" sz="1100" dirty="0"/>
              <a:t> data </a:t>
            </a:r>
            <a:r>
              <a:rPr lang="es-ES" sz="1100" dirty="0" err="1"/>
              <a:t>collected</a:t>
            </a:r>
            <a:endParaRPr lang="es-ES" sz="1100" dirty="0"/>
          </a:p>
        </p:txBody>
      </p:sp>
      <p:sp>
        <p:nvSpPr>
          <p:cNvPr id="155" name="Marcador de texto 58">
            <a:extLst>
              <a:ext uri="{FF2B5EF4-FFF2-40B4-BE49-F238E27FC236}">
                <a16:creationId xmlns:a16="http://schemas.microsoft.com/office/drawing/2014/main" id="{5295252D-2D37-0788-3980-D37FFB7E0B1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28900" y="2173782"/>
            <a:ext cx="1708964" cy="480131"/>
          </a:xfrm>
        </p:spPr>
        <p:txBody>
          <a:bodyPr/>
          <a:lstStyle/>
          <a:p>
            <a:r>
              <a:rPr lang="es-ES" dirty="0"/>
              <a:t>Interpretable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156" name="Marcador de texto 59">
            <a:extLst>
              <a:ext uri="{FF2B5EF4-FFF2-40B4-BE49-F238E27FC236}">
                <a16:creationId xmlns:a16="http://schemas.microsoft.com/office/drawing/2014/main" id="{C5E48BEA-A697-8BFB-7EBB-6B9B2781F0B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57937"/>
          </a:xfrm>
        </p:spPr>
        <p:txBody>
          <a:bodyPr/>
          <a:lstStyle/>
          <a:p>
            <a:r>
              <a:rPr lang="es-ES" sz="1100" b="1" dirty="0"/>
              <a:t>No </a:t>
            </a:r>
            <a:r>
              <a:rPr lang="es-ES" sz="1100" b="1" dirty="0" err="1"/>
              <a:t>black</a:t>
            </a:r>
            <a:r>
              <a:rPr lang="es-ES" sz="1100" b="1" dirty="0"/>
              <a:t> box AI.</a:t>
            </a:r>
          </a:p>
          <a:p>
            <a:r>
              <a:rPr lang="es-ES" sz="1100" dirty="0" err="1"/>
              <a:t>Intepretable</a:t>
            </a:r>
            <a:r>
              <a:rPr lang="es-ES" sz="1100" dirty="0"/>
              <a:t> and </a:t>
            </a:r>
            <a:r>
              <a:rPr lang="es-ES" sz="1100" dirty="0" err="1"/>
              <a:t>understandable</a:t>
            </a:r>
            <a:endParaRPr lang="es-ES" sz="1100" dirty="0"/>
          </a:p>
        </p:txBody>
      </p:sp>
      <p:sp>
        <p:nvSpPr>
          <p:cNvPr id="157" name="Marcador de texto 60">
            <a:extLst>
              <a:ext uri="{FF2B5EF4-FFF2-40B4-BE49-F238E27FC236}">
                <a16:creationId xmlns:a16="http://schemas.microsoft.com/office/drawing/2014/main" id="{29AE65E0-AD13-6639-8091-7B7C5F3A387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954748" y="3382451"/>
            <a:ext cx="1708964" cy="480131"/>
          </a:xfrm>
        </p:spPr>
        <p:txBody>
          <a:bodyPr/>
          <a:lstStyle/>
          <a:p>
            <a:r>
              <a:rPr lang="es-ES" dirty="0" err="1"/>
              <a:t>Transparent</a:t>
            </a:r>
            <a:r>
              <a:rPr lang="es-ES" dirty="0"/>
              <a:t> </a:t>
            </a:r>
            <a:r>
              <a:rPr lang="es-ES" dirty="0" err="1"/>
              <a:t>Decisions</a:t>
            </a:r>
            <a:endParaRPr lang="es-ES" dirty="0"/>
          </a:p>
        </p:txBody>
      </p:sp>
      <p:sp>
        <p:nvSpPr>
          <p:cNvPr id="158" name="Marcador de texto 27">
            <a:extLst>
              <a:ext uri="{FF2B5EF4-FFF2-40B4-BE49-F238E27FC236}">
                <a16:creationId xmlns:a16="http://schemas.microsoft.com/office/drawing/2014/main" id="{1AE306E3-A238-481B-3693-6E428451D43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464935"/>
          </a:xfrm>
        </p:spPr>
        <p:txBody>
          <a:bodyPr/>
          <a:lstStyle/>
          <a:p>
            <a:r>
              <a:rPr lang="es-ES" sz="1100" b="1" dirty="0" err="1"/>
              <a:t>Providing</a:t>
            </a:r>
            <a:r>
              <a:rPr lang="es-ES" sz="1100" b="1" dirty="0"/>
              <a:t> </a:t>
            </a:r>
            <a:r>
              <a:rPr lang="es-ES" sz="1100" b="1" dirty="0" err="1"/>
              <a:t>reports</a:t>
            </a:r>
            <a:r>
              <a:rPr lang="es-ES" sz="1100" b="1" dirty="0"/>
              <a:t> </a:t>
            </a:r>
            <a:r>
              <a:rPr lang="es-ES" sz="1100" b="1" dirty="0" err="1"/>
              <a:t>on</a:t>
            </a:r>
            <a:r>
              <a:rPr lang="es-ES" sz="1100" b="1" dirty="0"/>
              <a:t> </a:t>
            </a:r>
            <a:r>
              <a:rPr lang="es-ES" sz="1100" b="1" dirty="0" err="1"/>
              <a:t>all</a:t>
            </a:r>
            <a:r>
              <a:rPr lang="es-ES" sz="1100" b="1" dirty="0"/>
              <a:t> </a:t>
            </a:r>
            <a:r>
              <a:rPr lang="es-ES" sz="1100" b="1" dirty="0" err="1"/>
              <a:t>decisions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4670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045014"/>
            <a:ext cx="3381375" cy="1124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ym typeface="+mn-ea"/>
              </a:rPr>
              <a:t>Work</a:t>
            </a:r>
            <a:r>
              <a:rPr dirty="0">
                <a:sym typeface="+mn-ea"/>
              </a:rPr>
              <a:t> PLAN</a:t>
            </a:r>
            <a:endParaRPr lang="es-ES" dirty="0"/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162</TotalTime>
  <Words>1668</Words>
  <Application>Microsoft Office PowerPoint</Application>
  <PresentationFormat>On-screen Show (4:3)</PresentationFormat>
  <Paragraphs>442</Paragraphs>
  <Slides>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Wingdings</vt:lpstr>
      <vt:lpstr>Montserrat Medium</vt:lpstr>
      <vt:lpstr>Montserrat light</vt:lpstr>
      <vt:lpstr>Arial</vt:lpstr>
      <vt:lpstr>Montserrat SemiBold</vt:lpstr>
      <vt:lpstr>Montserrat light</vt:lpstr>
      <vt:lpstr>Montserrat</vt:lpstr>
      <vt:lpstr>UPM_1_9_23 plantilla</vt:lpstr>
      <vt:lpstr>Prediction of the severity of COVID-19 cases among diabetes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FRANCISCO DE BORJA LOZANO DEL MORAL</cp:lastModifiedBy>
  <cp:revision>143</cp:revision>
  <dcterms:created xsi:type="dcterms:W3CDTF">2024-11-03T19:26:43Z</dcterms:created>
  <dcterms:modified xsi:type="dcterms:W3CDTF">2024-11-04T10:22:50Z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